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31"/>
  </p:notesMasterIdLst>
  <p:handoutMasterIdLst>
    <p:handoutMasterId r:id="rId32"/>
  </p:handoutMasterIdLst>
  <p:sldIdLst>
    <p:sldId id="256" r:id="rId2"/>
    <p:sldId id="259" r:id="rId3"/>
    <p:sldId id="261" r:id="rId4"/>
    <p:sldId id="262" r:id="rId5"/>
    <p:sldId id="269" r:id="rId6"/>
    <p:sldId id="270" r:id="rId7"/>
    <p:sldId id="273" r:id="rId8"/>
    <p:sldId id="274" r:id="rId9"/>
    <p:sldId id="275" r:id="rId10"/>
    <p:sldId id="279" r:id="rId11"/>
    <p:sldId id="277" r:id="rId12"/>
    <p:sldId id="278" r:id="rId13"/>
    <p:sldId id="276" r:id="rId14"/>
    <p:sldId id="292" r:id="rId15"/>
    <p:sldId id="291" r:id="rId16"/>
    <p:sldId id="288" r:id="rId17"/>
    <p:sldId id="293" r:id="rId18"/>
    <p:sldId id="260" r:id="rId19"/>
    <p:sldId id="287" r:id="rId20"/>
    <p:sldId id="267" r:id="rId21"/>
    <p:sldId id="268" r:id="rId22"/>
    <p:sldId id="266" r:id="rId23"/>
    <p:sldId id="289" r:id="rId24"/>
    <p:sldId id="290" r:id="rId25"/>
    <p:sldId id="280" r:id="rId26"/>
    <p:sldId id="281" r:id="rId27"/>
    <p:sldId id="282" r:id="rId28"/>
    <p:sldId id="283" r:id="rId29"/>
    <p:sldId id="284" r:id="rId3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salie Gwen Mathie" initials="RGM" lastIdx="5" clrIdx="0">
    <p:extLst>
      <p:ext uri="{19B8F6BF-5375-455C-9EA6-DF929625EA0E}">
        <p15:presenceInfo xmlns:p15="http://schemas.microsoft.com/office/powerpoint/2012/main" userId="S::rosalie.mathie@NMBU.NO::a02bfb1c-e0dd-412c-a49e-c252104a196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83C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A7C941A-D7AC-4CF9-A62F-E389B1ED0EC1}" v="89" dt="2022-03-27T11:00:07.4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55466" autoAdjust="0"/>
  </p:normalViewPr>
  <p:slideViewPr>
    <p:cSldViewPr snapToGrid="0">
      <p:cViewPr varScale="1">
        <p:scale>
          <a:sx n="37" d="100"/>
          <a:sy n="37" d="100"/>
        </p:scale>
        <p:origin x="2068"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38"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salie Gwen Mathie" userId="a02bfb1c-e0dd-412c-a49e-c252104a1969" providerId="ADAL" clId="{EA7C941A-D7AC-4CF9-A62F-E389B1ED0EC1}"/>
    <pc:docChg chg="undo custSel addSld delSld modSld sldOrd">
      <pc:chgData name="Rosalie Gwen Mathie" userId="a02bfb1c-e0dd-412c-a49e-c252104a1969" providerId="ADAL" clId="{EA7C941A-D7AC-4CF9-A62F-E389B1ED0EC1}" dt="2022-03-27T11:00:24.280" v="9839" actId="20577"/>
      <pc:docMkLst>
        <pc:docMk/>
      </pc:docMkLst>
      <pc:sldChg chg="modSp mod">
        <pc:chgData name="Rosalie Gwen Mathie" userId="a02bfb1c-e0dd-412c-a49e-c252104a1969" providerId="ADAL" clId="{EA7C941A-D7AC-4CF9-A62F-E389B1ED0EC1}" dt="2022-03-24T13:37:59.803" v="115" actId="20577"/>
        <pc:sldMkLst>
          <pc:docMk/>
          <pc:sldMk cId="791348991" sldId="256"/>
        </pc:sldMkLst>
        <pc:spChg chg="mod">
          <ac:chgData name="Rosalie Gwen Mathie" userId="a02bfb1c-e0dd-412c-a49e-c252104a1969" providerId="ADAL" clId="{EA7C941A-D7AC-4CF9-A62F-E389B1ED0EC1}" dt="2022-03-24T13:37:59.803" v="115" actId="20577"/>
          <ac:spMkLst>
            <pc:docMk/>
            <pc:sldMk cId="791348991" sldId="256"/>
            <ac:spMk id="20" creationId="{D5BEB67E-A7C8-4BA3-BFAB-CE8917BFCB6C}"/>
          </ac:spMkLst>
        </pc:spChg>
      </pc:sldChg>
      <pc:sldChg chg="modNotesTx">
        <pc:chgData name="Rosalie Gwen Mathie" userId="a02bfb1c-e0dd-412c-a49e-c252104a1969" providerId="ADAL" clId="{EA7C941A-D7AC-4CF9-A62F-E389B1ED0EC1}" dt="2022-03-27T11:00:24.280" v="9839" actId="20577"/>
        <pc:sldMkLst>
          <pc:docMk/>
          <pc:sldMk cId="4278042054" sldId="259"/>
        </pc:sldMkLst>
      </pc:sldChg>
      <pc:sldChg chg="ord modNotesTx">
        <pc:chgData name="Rosalie Gwen Mathie" userId="a02bfb1c-e0dd-412c-a49e-c252104a1969" providerId="ADAL" clId="{EA7C941A-D7AC-4CF9-A62F-E389B1ED0EC1}" dt="2022-03-27T09:24:35.249" v="9833"/>
        <pc:sldMkLst>
          <pc:docMk/>
          <pc:sldMk cId="1480205581" sldId="260"/>
        </pc:sldMkLst>
      </pc:sldChg>
      <pc:sldChg chg="addSp delSp modSp mod addCm modCm modNotesTx">
        <pc:chgData name="Rosalie Gwen Mathie" userId="a02bfb1c-e0dd-412c-a49e-c252104a1969" providerId="ADAL" clId="{EA7C941A-D7AC-4CF9-A62F-E389B1ED0EC1}" dt="2022-03-27T09:17:33.317" v="9761" actId="20577"/>
        <pc:sldMkLst>
          <pc:docMk/>
          <pc:sldMk cId="3133118817" sldId="261"/>
        </pc:sldMkLst>
        <pc:spChg chg="del">
          <ac:chgData name="Rosalie Gwen Mathie" userId="a02bfb1c-e0dd-412c-a49e-c252104a1969" providerId="ADAL" clId="{EA7C941A-D7AC-4CF9-A62F-E389B1ED0EC1}" dt="2022-03-24T13:27:59.728" v="37" actId="478"/>
          <ac:spMkLst>
            <pc:docMk/>
            <pc:sldMk cId="3133118817" sldId="261"/>
            <ac:spMk id="4" creationId="{AF9C8A06-28CD-463A-9ABF-0FA548B424E6}"/>
          </ac:spMkLst>
        </pc:spChg>
        <pc:spChg chg="add mod">
          <ac:chgData name="Rosalie Gwen Mathie" userId="a02bfb1c-e0dd-412c-a49e-c252104a1969" providerId="ADAL" clId="{EA7C941A-D7AC-4CF9-A62F-E389B1ED0EC1}" dt="2022-03-24T13:28:08.436" v="39" actId="1076"/>
          <ac:spMkLst>
            <pc:docMk/>
            <pc:sldMk cId="3133118817" sldId="261"/>
            <ac:spMk id="6" creationId="{0200CE23-A01D-4D51-9C1D-F3EF7095D650}"/>
          </ac:spMkLst>
        </pc:spChg>
        <pc:spChg chg="mod">
          <ac:chgData name="Rosalie Gwen Mathie" userId="a02bfb1c-e0dd-412c-a49e-c252104a1969" providerId="ADAL" clId="{EA7C941A-D7AC-4CF9-A62F-E389B1ED0EC1}" dt="2022-03-25T16:30:04.763" v="1201" actId="1076"/>
          <ac:spMkLst>
            <pc:docMk/>
            <pc:sldMk cId="3133118817" sldId="261"/>
            <ac:spMk id="8" creationId="{EAA675D9-E578-41A8-A011-BB020706F8DF}"/>
          </ac:spMkLst>
        </pc:spChg>
      </pc:sldChg>
      <pc:sldChg chg="modSp mod modNotesTx">
        <pc:chgData name="Rosalie Gwen Mathie" userId="a02bfb1c-e0dd-412c-a49e-c252104a1969" providerId="ADAL" clId="{EA7C941A-D7AC-4CF9-A62F-E389B1ED0EC1}" dt="2022-03-27T09:17:41.719" v="9762" actId="20577"/>
        <pc:sldMkLst>
          <pc:docMk/>
          <pc:sldMk cId="3393406292" sldId="262"/>
        </pc:sldMkLst>
        <pc:spChg chg="mod">
          <ac:chgData name="Rosalie Gwen Mathie" userId="a02bfb1c-e0dd-412c-a49e-c252104a1969" providerId="ADAL" clId="{EA7C941A-D7AC-4CF9-A62F-E389B1ED0EC1}" dt="2022-03-27T09:17:41.719" v="9762" actId="20577"/>
          <ac:spMkLst>
            <pc:docMk/>
            <pc:sldMk cId="3393406292" sldId="262"/>
            <ac:spMk id="6" creationId="{1F0A05D2-4E6A-4AB2-96F4-6254956411C6}"/>
          </ac:spMkLst>
        </pc:spChg>
      </pc:sldChg>
      <pc:sldChg chg="addSp modSp mod">
        <pc:chgData name="Rosalie Gwen Mathie" userId="a02bfb1c-e0dd-412c-a49e-c252104a1969" providerId="ADAL" clId="{EA7C941A-D7AC-4CF9-A62F-E389B1ED0EC1}" dt="2022-03-25T16:50:26.697" v="1433" actId="1076"/>
        <pc:sldMkLst>
          <pc:docMk/>
          <pc:sldMk cId="2774621186" sldId="266"/>
        </pc:sldMkLst>
        <pc:spChg chg="mod">
          <ac:chgData name="Rosalie Gwen Mathie" userId="a02bfb1c-e0dd-412c-a49e-c252104a1969" providerId="ADAL" clId="{EA7C941A-D7AC-4CF9-A62F-E389B1ED0EC1}" dt="2022-03-25T16:47:22.957" v="1431" actId="1076"/>
          <ac:spMkLst>
            <pc:docMk/>
            <pc:sldMk cId="2774621186" sldId="266"/>
            <ac:spMk id="9" creationId="{35E212A6-E0B9-4C9D-A62A-3FE037E745FD}"/>
          </ac:spMkLst>
        </pc:spChg>
        <pc:picChg chg="add mod">
          <ac:chgData name="Rosalie Gwen Mathie" userId="a02bfb1c-e0dd-412c-a49e-c252104a1969" providerId="ADAL" clId="{EA7C941A-D7AC-4CF9-A62F-E389B1ED0EC1}" dt="2022-03-25T16:50:26.697" v="1433" actId="1076"/>
          <ac:picMkLst>
            <pc:docMk/>
            <pc:sldMk cId="2774621186" sldId="266"/>
            <ac:picMk id="3" creationId="{19F4487D-99DE-46C0-87D5-F2C919BD430B}"/>
          </ac:picMkLst>
        </pc:picChg>
      </pc:sldChg>
      <pc:sldChg chg="modSp mod ord">
        <pc:chgData name="Rosalie Gwen Mathie" userId="a02bfb1c-e0dd-412c-a49e-c252104a1969" providerId="ADAL" clId="{EA7C941A-D7AC-4CF9-A62F-E389B1ED0EC1}" dt="2022-03-27T09:23:14.942" v="9824" actId="20577"/>
        <pc:sldMkLst>
          <pc:docMk/>
          <pc:sldMk cId="2850058127" sldId="267"/>
        </pc:sldMkLst>
        <pc:spChg chg="mod">
          <ac:chgData name="Rosalie Gwen Mathie" userId="a02bfb1c-e0dd-412c-a49e-c252104a1969" providerId="ADAL" clId="{EA7C941A-D7AC-4CF9-A62F-E389B1ED0EC1}" dt="2022-03-27T09:23:14.942" v="9824" actId="20577"/>
          <ac:spMkLst>
            <pc:docMk/>
            <pc:sldMk cId="2850058127" sldId="267"/>
            <ac:spMk id="6" creationId="{67962E4E-B13E-444A-9B99-FD7DEFB994ED}"/>
          </ac:spMkLst>
        </pc:spChg>
        <pc:spChg chg="mod">
          <ac:chgData name="Rosalie Gwen Mathie" userId="a02bfb1c-e0dd-412c-a49e-c252104a1969" providerId="ADAL" clId="{EA7C941A-D7AC-4CF9-A62F-E389B1ED0EC1}" dt="2022-03-27T09:22:33.762" v="9816" actId="20577"/>
          <ac:spMkLst>
            <pc:docMk/>
            <pc:sldMk cId="2850058127" sldId="267"/>
            <ac:spMk id="9" creationId="{35E212A6-E0B9-4C9D-A62A-3FE037E745FD}"/>
          </ac:spMkLst>
        </pc:spChg>
      </pc:sldChg>
      <pc:sldChg chg="addSp delSp modSp mod ord addCm delCm modCm">
        <pc:chgData name="Rosalie Gwen Mathie" userId="a02bfb1c-e0dd-412c-a49e-c252104a1969" providerId="ADAL" clId="{EA7C941A-D7AC-4CF9-A62F-E389B1ED0EC1}" dt="2022-03-27T09:23:02.498" v="9822" actId="1076"/>
        <pc:sldMkLst>
          <pc:docMk/>
          <pc:sldMk cId="2357406215" sldId="268"/>
        </pc:sldMkLst>
        <pc:spChg chg="add del mod">
          <ac:chgData name="Rosalie Gwen Mathie" userId="a02bfb1c-e0dd-412c-a49e-c252104a1969" providerId="ADAL" clId="{EA7C941A-D7AC-4CF9-A62F-E389B1ED0EC1}" dt="2022-03-27T09:22:51.160" v="9820" actId="478"/>
          <ac:spMkLst>
            <pc:docMk/>
            <pc:sldMk cId="2357406215" sldId="268"/>
            <ac:spMk id="3" creationId="{A8F81B5A-5714-483C-8839-1F952C5C189C}"/>
          </ac:spMkLst>
        </pc:spChg>
        <pc:spChg chg="mod">
          <ac:chgData name="Rosalie Gwen Mathie" userId="a02bfb1c-e0dd-412c-a49e-c252104a1969" providerId="ADAL" clId="{EA7C941A-D7AC-4CF9-A62F-E389B1ED0EC1}" dt="2022-03-27T09:18:50.534" v="9765" actId="113"/>
          <ac:spMkLst>
            <pc:docMk/>
            <pc:sldMk cId="2357406215" sldId="268"/>
            <ac:spMk id="6" creationId="{3EDC2490-8AD9-49DD-8292-4C063D7BA374}"/>
          </ac:spMkLst>
        </pc:spChg>
        <pc:spChg chg="add mod">
          <ac:chgData name="Rosalie Gwen Mathie" userId="a02bfb1c-e0dd-412c-a49e-c252104a1969" providerId="ADAL" clId="{EA7C941A-D7AC-4CF9-A62F-E389B1ED0EC1}" dt="2022-03-27T09:23:02.498" v="9822" actId="1076"/>
          <ac:spMkLst>
            <pc:docMk/>
            <pc:sldMk cId="2357406215" sldId="268"/>
            <ac:spMk id="7" creationId="{D26DF7BE-304E-4733-B89A-870196136ECD}"/>
          </ac:spMkLst>
        </pc:spChg>
        <pc:spChg chg="del">
          <ac:chgData name="Rosalie Gwen Mathie" userId="a02bfb1c-e0dd-412c-a49e-c252104a1969" providerId="ADAL" clId="{EA7C941A-D7AC-4CF9-A62F-E389B1ED0EC1}" dt="2022-03-27T09:22:46.299" v="9819" actId="478"/>
          <ac:spMkLst>
            <pc:docMk/>
            <pc:sldMk cId="2357406215" sldId="268"/>
            <ac:spMk id="9" creationId="{35E212A6-E0B9-4C9D-A62A-3FE037E745FD}"/>
          </ac:spMkLst>
        </pc:spChg>
      </pc:sldChg>
      <pc:sldChg chg="addSp delSp modSp mod modNotesTx">
        <pc:chgData name="Rosalie Gwen Mathie" userId="a02bfb1c-e0dd-412c-a49e-c252104a1969" providerId="ADAL" clId="{EA7C941A-D7AC-4CF9-A62F-E389B1ED0EC1}" dt="2022-03-25T16:59:44.987" v="1438" actId="20577"/>
        <pc:sldMkLst>
          <pc:docMk/>
          <pc:sldMk cId="1419495" sldId="269"/>
        </pc:sldMkLst>
        <pc:spChg chg="del">
          <ac:chgData name="Rosalie Gwen Mathie" userId="a02bfb1c-e0dd-412c-a49e-c252104a1969" providerId="ADAL" clId="{EA7C941A-D7AC-4CF9-A62F-E389B1ED0EC1}" dt="2022-03-24T13:27:38.296" v="34" actId="478"/>
          <ac:spMkLst>
            <pc:docMk/>
            <pc:sldMk cId="1419495" sldId="269"/>
            <ac:spMk id="4" creationId="{AF9C8A06-28CD-463A-9ABF-0FA548B424E6}"/>
          </ac:spMkLst>
        </pc:spChg>
        <pc:spChg chg="add mod">
          <ac:chgData name="Rosalie Gwen Mathie" userId="a02bfb1c-e0dd-412c-a49e-c252104a1969" providerId="ADAL" clId="{EA7C941A-D7AC-4CF9-A62F-E389B1ED0EC1}" dt="2022-03-24T13:27:43.722" v="36" actId="1076"/>
          <ac:spMkLst>
            <pc:docMk/>
            <pc:sldMk cId="1419495" sldId="269"/>
            <ac:spMk id="6" creationId="{60F02FB7-DF2B-4AC8-AC5D-44070862BBDA}"/>
          </ac:spMkLst>
        </pc:spChg>
        <pc:spChg chg="mod">
          <ac:chgData name="Rosalie Gwen Mathie" userId="a02bfb1c-e0dd-412c-a49e-c252104a1969" providerId="ADAL" clId="{EA7C941A-D7AC-4CF9-A62F-E389B1ED0EC1}" dt="2022-03-25T16:59:44.987" v="1438" actId="20577"/>
          <ac:spMkLst>
            <pc:docMk/>
            <pc:sldMk cId="1419495" sldId="269"/>
            <ac:spMk id="13" creationId="{B0D3FDC6-D46C-4724-A35B-5C5C90107D4F}"/>
          </ac:spMkLst>
        </pc:spChg>
      </pc:sldChg>
      <pc:sldChg chg="addSp delSp modSp mod modNotesTx">
        <pc:chgData name="Rosalie Gwen Mathie" userId="a02bfb1c-e0dd-412c-a49e-c252104a1969" providerId="ADAL" clId="{EA7C941A-D7AC-4CF9-A62F-E389B1ED0EC1}" dt="2022-03-27T07:01:35.867" v="1577" actId="20577"/>
        <pc:sldMkLst>
          <pc:docMk/>
          <pc:sldMk cId="799696317" sldId="270"/>
        </pc:sldMkLst>
        <pc:spChg chg="del">
          <ac:chgData name="Rosalie Gwen Mathie" userId="a02bfb1c-e0dd-412c-a49e-c252104a1969" providerId="ADAL" clId="{EA7C941A-D7AC-4CF9-A62F-E389B1ED0EC1}" dt="2022-03-24T13:27:25.257" v="31" actId="478"/>
          <ac:spMkLst>
            <pc:docMk/>
            <pc:sldMk cId="799696317" sldId="270"/>
            <ac:spMk id="4" creationId="{AF9C8A06-28CD-463A-9ABF-0FA548B424E6}"/>
          </ac:spMkLst>
        </pc:spChg>
        <pc:spChg chg="del mod">
          <ac:chgData name="Rosalie Gwen Mathie" userId="a02bfb1c-e0dd-412c-a49e-c252104a1969" providerId="ADAL" clId="{EA7C941A-D7AC-4CF9-A62F-E389B1ED0EC1}" dt="2022-03-24T13:29:52.832" v="42" actId="22"/>
          <ac:spMkLst>
            <pc:docMk/>
            <pc:sldMk cId="799696317" sldId="270"/>
            <ac:spMk id="6" creationId="{6390E71A-294F-4305-ACD9-920096B44F69}"/>
          </ac:spMkLst>
        </pc:spChg>
        <pc:spChg chg="add mod">
          <ac:chgData name="Rosalie Gwen Mathie" userId="a02bfb1c-e0dd-412c-a49e-c252104a1969" providerId="ADAL" clId="{EA7C941A-D7AC-4CF9-A62F-E389B1ED0EC1}" dt="2022-03-24T13:27:32.797" v="33" actId="1076"/>
          <ac:spMkLst>
            <pc:docMk/>
            <pc:sldMk cId="799696317" sldId="270"/>
            <ac:spMk id="7" creationId="{3424ADFB-7DE3-42C9-B104-DA081A98260E}"/>
          </ac:spMkLst>
        </pc:spChg>
        <pc:spChg chg="mod">
          <ac:chgData name="Rosalie Gwen Mathie" userId="a02bfb1c-e0dd-412c-a49e-c252104a1969" providerId="ADAL" clId="{EA7C941A-D7AC-4CF9-A62F-E389B1ED0EC1}" dt="2022-03-27T07:01:35.867" v="1577" actId="20577"/>
          <ac:spMkLst>
            <pc:docMk/>
            <pc:sldMk cId="799696317" sldId="270"/>
            <ac:spMk id="8" creationId="{181A34FD-B7AB-40EF-A83F-379A0E22B14C}"/>
          </ac:spMkLst>
        </pc:spChg>
        <pc:picChg chg="add mod ord">
          <ac:chgData name="Rosalie Gwen Mathie" userId="a02bfb1c-e0dd-412c-a49e-c252104a1969" providerId="ADAL" clId="{EA7C941A-D7AC-4CF9-A62F-E389B1ED0EC1}" dt="2022-03-24T13:30:07.535" v="45" actId="1076"/>
          <ac:picMkLst>
            <pc:docMk/>
            <pc:sldMk cId="799696317" sldId="270"/>
            <ac:picMk id="3" creationId="{9BBDBBFD-DA45-4966-B094-262DAE053451}"/>
          </ac:picMkLst>
        </pc:picChg>
      </pc:sldChg>
      <pc:sldChg chg="del">
        <pc:chgData name="Rosalie Gwen Mathie" userId="a02bfb1c-e0dd-412c-a49e-c252104a1969" providerId="ADAL" clId="{EA7C941A-D7AC-4CF9-A62F-E389B1ED0EC1}" dt="2022-03-24T13:27:21.042" v="30" actId="47"/>
        <pc:sldMkLst>
          <pc:docMk/>
          <pc:sldMk cId="4095794554" sldId="271"/>
        </pc:sldMkLst>
      </pc:sldChg>
      <pc:sldChg chg="del">
        <pc:chgData name="Rosalie Gwen Mathie" userId="a02bfb1c-e0dd-412c-a49e-c252104a1969" providerId="ADAL" clId="{EA7C941A-D7AC-4CF9-A62F-E389B1ED0EC1}" dt="2022-03-24T13:27:20.125" v="29" actId="47"/>
        <pc:sldMkLst>
          <pc:docMk/>
          <pc:sldMk cId="3238275681" sldId="272"/>
        </pc:sldMkLst>
      </pc:sldChg>
      <pc:sldChg chg="addSp delSp modSp mod modNotesTx">
        <pc:chgData name="Rosalie Gwen Mathie" userId="a02bfb1c-e0dd-412c-a49e-c252104a1969" providerId="ADAL" clId="{EA7C941A-D7AC-4CF9-A62F-E389B1ED0EC1}" dt="2022-03-27T09:13:14.063" v="9586" actId="207"/>
        <pc:sldMkLst>
          <pc:docMk/>
          <pc:sldMk cId="2236989487" sldId="273"/>
        </pc:sldMkLst>
        <pc:spChg chg="del">
          <ac:chgData name="Rosalie Gwen Mathie" userId="a02bfb1c-e0dd-412c-a49e-c252104a1969" providerId="ADAL" clId="{EA7C941A-D7AC-4CF9-A62F-E389B1ED0EC1}" dt="2022-03-24T13:31:26.178" v="47" actId="478"/>
          <ac:spMkLst>
            <pc:docMk/>
            <pc:sldMk cId="2236989487" sldId="273"/>
            <ac:spMk id="2" creationId="{74D45FD4-3FD5-4825-8385-9BD178E0D354}"/>
          </ac:spMkLst>
        </pc:spChg>
        <pc:spChg chg="del">
          <ac:chgData name="Rosalie Gwen Mathie" userId="a02bfb1c-e0dd-412c-a49e-c252104a1969" providerId="ADAL" clId="{EA7C941A-D7AC-4CF9-A62F-E389B1ED0EC1}" dt="2022-03-24T13:31:21.521" v="46" actId="22"/>
          <ac:spMkLst>
            <pc:docMk/>
            <pc:sldMk cId="2236989487" sldId="273"/>
            <ac:spMk id="3" creationId="{2670F6EF-435E-43D2-B17C-C4376D8CFF23}"/>
          </ac:spMkLst>
        </pc:spChg>
        <pc:spChg chg="del">
          <ac:chgData name="Rosalie Gwen Mathie" userId="a02bfb1c-e0dd-412c-a49e-c252104a1969" providerId="ADAL" clId="{EA7C941A-D7AC-4CF9-A62F-E389B1ED0EC1}" dt="2022-03-24T13:27:08.896" v="25" actId="478"/>
          <ac:spMkLst>
            <pc:docMk/>
            <pc:sldMk cId="2236989487" sldId="273"/>
            <ac:spMk id="4" creationId="{AF9C8A06-28CD-463A-9ABF-0FA548B424E6}"/>
          </ac:spMkLst>
        </pc:spChg>
        <pc:spChg chg="del">
          <ac:chgData name="Rosalie Gwen Mathie" userId="a02bfb1c-e0dd-412c-a49e-c252104a1969" providerId="ADAL" clId="{EA7C941A-D7AC-4CF9-A62F-E389B1ED0EC1}" dt="2022-03-24T13:31:29.233" v="48" actId="478"/>
          <ac:spMkLst>
            <pc:docMk/>
            <pc:sldMk cId="2236989487" sldId="273"/>
            <ac:spMk id="6" creationId="{6390E71A-294F-4305-ACD9-920096B44F69}"/>
          </ac:spMkLst>
        </pc:spChg>
        <pc:spChg chg="add mod">
          <ac:chgData name="Rosalie Gwen Mathie" userId="a02bfb1c-e0dd-412c-a49e-c252104a1969" providerId="ADAL" clId="{EA7C941A-D7AC-4CF9-A62F-E389B1ED0EC1}" dt="2022-03-24T13:27:17.185" v="28" actId="1076"/>
          <ac:spMkLst>
            <pc:docMk/>
            <pc:sldMk cId="2236989487" sldId="273"/>
            <ac:spMk id="7" creationId="{7A327ACE-16B2-4B07-95EA-9FFA67FC214A}"/>
          </ac:spMkLst>
        </pc:spChg>
        <pc:spChg chg="add mod">
          <ac:chgData name="Rosalie Gwen Mathie" userId="a02bfb1c-e0dd-412c-a49e-c252104a1969" providerId="ADAL" clId="{EA7C941A-D7AC-4CF9-A62F-E389B1ED0EC1}" dt="2022-03-25T16:42:20.974" v="1349" actId="1076"/>
          <ac:spMkLst>
            <pc:docMk/>
            <pc:sldMk cId="2236989487" sldId="273"/>
            <ac:spMk id="8" creationId="{BF5E330F-EF93-4EDD-8295-9C52B903EF15}"/>
          </ac:spMkLst>
        </pc:spChg>
        <pc:spChg chg="add mod">
          <ac:chgData name="Rosalie Gwen Mathie" userId="a02bfb1c-e0dd-412c-a49e-c252104a1969" providerId="ADAL" clId="{EA7C941A-D7AC-4CF9-A62F-E389B1ED0EC1}" dt="2022-03-27T09:13:14.063" v="9586" actId="207"/>
          <ac:spMkLst>
            <pc:docMk/>
            <pc:sldMk cId="2236989487" sldId="273"/>
            <ac:spMk id="11" creationId="{1288F971-DD93-4B01-BE75-2E3BA180B74B}"/>
          </ac:spMkLst>
        </pc:spChg>
        <pc:spChg chg="add mod">
          <ac:chgData name="Rosalie Gwen Mathie" userId="a02bfb1c-e0dd-412c-a49e-c252104a1969" providerId="ADAL" clId="{EA7C941A-D7AC-4CF9-A62F-E389B1ED0EC1}" dt="2022-03-27T09:13:14.063" v="9586" actId="207"/>
          <ac:spMkLst>
            <pc:docMk/>
            <pc:sldMk cId="2236989487" sldId="273"/>
            <ac:spMk id="13" creationId="{0B215555-4C5F-4F19-BC7C-C28194FAEA86}"/>
          </ac:spMkLst>
        </pc:spChg>
        <pc:picChg chg="add mod ord modCrop">
          <ac:chgData name="Rosalie Gwen Mathie" userId="a02bfb1c-e0dd-412c-a49e-c252104a1969" providerId="ADAL" clId="{EA7C941A-D7AC-4CF9-A62F-E389B1ED0EC1}" dt="2022-03-25T16:42:27.580" v="1351" actId="1076"/>
          <ac:picMkLst>
            <pc:docMk/>
            <pc:sldMk cId="2236989487" sldId="273"/>
            <ac:picMk id="9" creationId="{BFDBD336-B222-43BD-9249-F3EF330997B9}"/>
          </ac:picMkLst>
        </pc:picChg>
      </pc:sldChg>
      <pc:sldChg chg="addSp delSp modSp add mod modNotesTx">
        <pc:chgData name="Rosalie Gwen Mathie" userId="a02bfb1c-e0dd-412c-a49e-c252104a1969" providerId="ADAL" clId="{EA7C941A-D7AC-4CF9-A62F-E389B1ED0EC1}" dt="2022-03-27T07:03:16.625" v="1602" actId="20577"/>
        <pc:sldMkLst>
          <pc:docMk/>
          <pc:sldMk cId="2066905448" sldId="274"/>
        </pc:sldMkLst>
        <pc:spChg chg="del">
          <ac:chgData name="Rosalie Gwen Mathie" userId="a02bfb1c-e0dd-412c-a49e-c252104a1969" providerId="ADAL" clId="{EA7C941A-D7AC-4CF9-A62F-E389B1ED0EC1}" dt="2022-03-24T13:39:12.315" v="118" actId="478"/>
          <ac:spMkLst>
            <pc:docMk/>
            <pc:sldMk cId="2066905448" sldId="274"/>
            <ac:spMk id="2" creationId="{74D45FD4-3FD5-4825-8385-9BD178E0D354}"/>
          </ac:spMkLst>
        </pc:spChg>
        <pc:spChg chg="del">
          <ac:chgData name="Rosalie Gwen Mathie" userId="a02bfb1c-e0dd-412c-a49e-c252104a1969" providerId="ADAL" clId="{EA7C941A-D7AC-4CF9-A62F-E389B1ED0EC1}" dt="2022-03-24T13:39:06.587" v="117" actId="22"/>
          <ac:spMkLst>
            <pc:docMk/>
            <pc:sldMk cId="2066905448" sldId="274"/>
            <ac:spMk id="3" creationId="{2670F6EF-435E-43D2-B17C-C4376D8CFF23}"/>
          </ac:spMkLst>
        </pc:spChg>
        <pc:spChg chg="del">
          <ac:chgData name="Rosalie Gwen Mathie" userId="a02bfb1c-e0dd-412c-a49e-c252104a1969" providerId="ADAL" clId="{EA7C941A-D7AC-4CF9-A62F-E389B1ED0EC1}" dt="2022-03-24T13:39:14.319" v="119" actId="478"/>
          <ac:spMkLst>
            <pc:docMk/>
            <pc:sldMk cId="2066905448" sldId="274"/>
            <ac:spMk id="6" creationId="{6390E71A-294F-4305-ACD9-920096B44F69}"/>
          </ac:spMkLst>
        </pc:spChg>
        <pc:spChg chg="add mod">
          <ac:chgData name="Rosalie Gwen Mathie" userId="a02bfb1c-e0dd-412c-a49e-c252104a1969" providerId="ADAL" clId="{EA7C941A-D7AC-4CF9-A62F-E389B1ED0EC1}" dt="2022-03-27T07:02:21.726" v="1580" actId="20577"/>
          <ac:spMkLst>
            <pc:docMk/>
            <pc:sldMk cId="2066905448" sldId="274"/>
            <ac:spMk id="6" creationId="{64904AD9-FFDA-4CD9-8501-627D64672367}"/>
          </ac:spMkLst>
        </pc:spChg>
        <pc:spChg chg="add mod">
          <ac:chgData name="Rosalie Gwen Mathie" userId="a02bfb1c-e0dd-412c-a49e-c252104a1969" providerId="ADAL" clId="{EA7C941A-D7AC-4CF9-A62F-E389B1ED0EC1}" dt="2022-03-27T07:03:16.625" v="1602" actId="20577"/>
          <ac:spMkLst>
            <pc:docMk/>
            <pc:sldMk cId="2066905448" sldId="274"/>
            <ac:spMk id="10" creationId="{6FF19D85-0034-4366-BDD4-0F15ED5317E8}"/>
          </ac:spMkLst>
        </pc:spChg>
        <pc:spChg chg="add del">
          <ac:chgData name="Rosalie Gwen Mathie" userId="a02bfb1c-e0dd-412c-a49e-c252104a1969" providerId="ADAL" clId="{EA7C941A-D7AC-4CF9-A62F-E389B1ED0EC1}" dt="2022-03-24T13:40:54.182" v="132" actId="478"/>
          <ac:spMkLst>
            <pc:docMk/>
            <pc:sldMk cId="2066905448" sldId="274"/>
            <ac:spMk id="13" creationId="{76AC8C89-C014-417A-BC53-83270BDD90FD}"/>
          </ac:spMkLst>
        </pc:spChg>
        <pc:picChg chg="add mod ord">
          <ac:chgData name="Rosalie Gwen Mathie" userId="a02bfb1c-e0dd-412c-a49e-c252104a1969" providerId="ADAL" clId="{EA7C941A-D7AC-4CF9-A62F-E389B1ED0EC1}" dt="2022-03-24T13:39:23.713" v="121" actId="14100"/>
          <ac:picMkLst>
            <pc:docMk/>
            <pc:sldMk cId="2066905448" sldId="274"/>
            <ac:picMk id="8" creationId="{656D02E3-A314-41FB-A53B-199433036156}"/>
          </ac:picMkLst>
        </pc:picChg>
        <pc:picChg chg="add del mod">
          <ac:chgData name="Rosalie Gwen Mathie" userId="a02bfb1c-e0dd-412c-a49e-c252104a1969" providerId="ADAL" clId="{EA7C941A-D7AC-4CF9-A62F-E389B1ED0EC1}" dt="2022-03-24T13:40:39.546" v="127" actId="478"/>
          <ac:picMkLst>
            <pc:docMk/>
            <pc:sldMk cId="2066905448" sldId="274"/>
            <ac:picMk id="11" creationId="{3CEB8631-532C-49C8-BF12-C3AE1E4669A9}"/>
          </ac:picMkLst>
        </pc:picChg>
      </pc:sldChg>
      <pc:sldChg chg="addSp delSp modSp add mod modNotesTx">
        <pc:chgData name="Rosalie Gwen Mathie" userId="a02bfb1c-e0dd-412c-a49e-c252104a1969" providerId="ADAL" clId="{EA7C941A-D7AC-4CF9-A62F-E389B1ED0EC1}" dt="2022-03-27T09:03:42.465" v="9319" actId="20577"/>
        <pc:sldMkLst>
          <pc:docMk/>
          <pc:sldMk cId="133058989" sldId="275"/>
        </pc:sldMkLst>
        <pc:spChg chg="mod">
          <ac:chgData name="Rosalie Gwen Mathie" userId="a02bfb1c-e0dd-412c-a49e-c252104a1969" providerId="ADAL" clId="{EA7C941A-D7AC-4CF9-A62F-E389B1ED0EC1}" dt="2022-03-24T13:46:47.937" v="207" actId="207"/>
          <ac:spMkLst>
            <pc:docMk/>
            <pc:sldMk cId="133058989" sldId="275"/>
            <ac:spMk id="2" creationId="{74D45FD4-3FD5-4825-8385-9BD178E0D354}"/>
          </ac:spMkLst>
        </pc:spChg>
        <pc:spChg chg="del">
          <ac:chgData name="Rosalie Gwen Mathie" userId="a02bfb1c-e0dd-412c-a49e-c252104a1969" providerId="ADAL" clId="{EA7C941A-D7AC-4CF9-A62F-E389B1ED0EC1}" dt="2022-03-24T13:45:39.714" v="181" actId="478"/>
          <ac:spMkLst>
            <pc:docMk/>
            <pc:sldMk cId="133058989" sldId="275"/>
            <ac:spMk id="3" creationId="{2670F6EF-435E-43D2-B17C-C4376D8CFF23}"/>
          </ac:spMkLst>
        </pc:spChg>
        <pc:spChg chg="del">
          <ac:chgData name="Rosalie Gwen Mathie" userId="a02bfb1c-e0dd-412c-a49e-c252104a1969" providerId="ADAL" clId="{EA7C941A-D7AC-4CF9-A62F-E389B1ED0EC1}" dt="2022-03-24T13:45:48.037" v="185" actId="478"/>
          <ac:spMkLst>
            <pc:docMk/>
            <pc:sldMk cId="133058989" sldId="275"/>
            <ac:spMk id="6" creationId="{6390E71A-294F-4305-ACD9-920096B44F69}"/>
          </ac:spMkLst>
        </pc:spChg>
        <pc:spChg chg="add mod">
          <ac:chgData name="Rosalie Gwen Mathie" userId="a02bfb1c-e0dd-412c-a49e-c252104a1969" providerId="ADAL" clId="{EA7C941A-D7AC-4CF9-A62F-E389B1ED0EC1}" dt="2022-03-27T09:03:42.465" v="9319" actId="20577"/>
          <ac:spMkLst>
            <pc:docMk/>
            <pc:sldMk cId="133058989" sldId="275"/>
            <ac:spMk id="8" creationId="{328B89B8-D7DF-48CD-AECA-F3B0E5B119E6}"/>
          </ac:spMkLst>
        </pc:spChg>
        <pc:spChg chg="add mod">
          <ac:chgData name="Rosalie Gwen Mathie" userId="a02bfb1c-e0dd-412c-a49e-c252104a1969" providerId="ADAL" clId="{EA7C941A-D7AC-4CF9-A62F-E389B1ED0EC1}" dt="2022-03-27T07:29:02.321" v="3809" actId="20577"/>
          <ac:spMkLst>
            <pc:docMk/>
            <pc:sldMk cId="133058989" sldId="275"/>
            <ac:spMk id="9" creationId="{83D75C9B-0888-4C9C-BF5B-342306D9B11F}"/>
          </ac:spMkLst>
        </pc:spChg>
        <pc:spChg chg="add mod">
          <ac:chgData name="Rosalie Gwen Mathie" userId="a02bfb1c-e0dd-412c-a49e-c252104a1969" providerId="ADAL" clId="{EA7C941A-D7AC-4CF9-A62F-E389B1ED0EC1}" dt="2022-03-27T07:29:17.561" v="3815" actId="20577"/>
          <ac:spMkLst>
            <pc:docMk/>
            <pc:sldMk cId="133058989" sldId="275"/>
            <ac:spMk id="10" creationId="{A9011A0D-C212-476E-ABF4-F29080B40AD3}"/>
          </ac:spMkLst>
        </pc:spChg>
        <pc:spChg chg="add mod">
          <ac:chgData name="Rosalie Gwen Mathie" userId="a02bfb1c-e0dd-412c-a49e-c252104a1969" providerId="ADAL" clId="{EA7C941A-D7AC-4CF9-A62F-E389B1ED0EC1}" dt="2022-03-27T07:29:11.175" v="3812" actId="20577"/>
          <ac:spMkLst>
            <pc:docMk/>
            <pc:sldMk cId="133058989" sldId="275"/>
            <ac:spMk id="11" creationId="{70118958-38E3-4E28-A250-B84F1735E5E4}"/>
          </ac:spMkLst>
        </pc:spChg>
        <pc:spChg chg="add mod">
          <ac:chgData name="Rosalie Gwen Mathie" userId="a02bfb1c-e0dd-412c-a49e-c252104a1969" providerId="ADAL" clId="{EA7C941A-D7AC-4CF9-A62F-E389B1ED0EC1}" dt="2022-03-27T07:29:30.850" v="3820" actId="20577"/>
          <ac:spMkLst>
            <pc:docMk/>
            <pc:sldMk cId="133058989" sldId="275"/>
            <ac:spMk id="13" creationId="{EA982DEC-1390-4450-ABB5-BDD279A56ECB}"/>
          </ac:spMkLst>
        </pc:spChg>
      </pc:sldChg>
      <pc:sldChg chg="addSp delSp modSp add mod ord modNotesTx">
        <pc:chgData name="Rosalie Gwen Mathie" userId="a02bfb1c-e0dd-412c-a49e-c252104a1969" providerId="ADAL" clId="{EA7C941A-D7AC-4CF9-A62F-E389B1ED0EC1}" dt="2022-03-27T09:14:23.832" v="9591" actId="20577"/>
        <pc:sldMkLst>
          <pc:docMk/>
          <pc:sldMk cId="4065333718" sldId="276"/>
        </pc:sldMkLst>
        <pc:spChg chg="mod">
          <ac:chgData name="Rosalie Gwen Mathie" userId="a02bfb1c-e0dd-412c-a49e-c252104a1969" providerId="ADAL" clId="{EA7C941A-D7AC-4CF9-A62F-E389B1ED0EC1}" dt="2022-03-24T13:50:56.080" v="601" actId="207"/>
          <ac:spMkLst>
            <pc:docMk/>
            <pc:sldMk cId="4065333718" sldId="276"/>
            <ac:spMk id="2" creationId="{74D45FD4-3FD5-4825-8385-9BD178E0D354}"/>
          </ac:spMkLst>
        </pc:spChg>
        <pc:spChg chg="del mod">
          <ac:chgData name="Rosalie Gwen Mathie" userId="a02bfb1c-e0dd-412c-a49e-c252104a1969" providerId="ADAL" clId="{EA7C941A-D7AC-4CF9-A62F-E389B1ED0EC1}" dt="2022-03-24T13:51:27.717" v="605" actId="478"/>
          <ac:spMkLst>
            <pc:docMk/>
            <pc:sldMk cId="4065333718" sldId="276"/>
            <ac:spMk id="3" creationId="{2670F6EF-435E-43D2-B17C-C4376D8CFF23}"/>
          </ac:spMkLst>
        </pc:spChg>
        <pc:spChg chg="del">
          <ac:chgData name="Rosalie Gwen Mathie" userId="a02bfb1c-e0dd-412c-a49e-c252104a1969" providerId="ADAL" clId="{EA7C941A-D7AC-4CF9-A62F-E389B1ED0EC1}" dt="2022-03-24T13:52:25.734" v="613" actId="478"/>
          <ac:spMkLst>
            <pc:docMk/>
            <pc:sldMk cId="4065333718" sldId="276"/>
            <ac:spMk id="6" creationId="{6390E71A-294F-4305-ACD9-920096B44F69}"/>
          </ac:spMkLst>
        </pc:spChg>
        <pc:spChg chg="add del">
          <ac:chgData name="Rosalie Gwen Mathie" userId="a02bfb1c-e0dd-412c-a49e-c252104a1969" providerId="ADAL" clId="{EA7C941A-D7AC-4CF9-A62F-E389B1ED0EC1}" dt="2022-03-24T13:52:23.129" v="612" actId="21"/>
          <ac:spMkLst>
            <pc:docMk/>
            <pc:sldMk cId="4065333718" sldId="276"/>
            <ac:spMk id="9" creationId="{A8AAFE3A-1A28-4AC1-84BE-7E95A0E0341C}"/>
          </ac:spMkLst>
        </pc:spChg>
        <pc:spChg chg="add mod">
          <ac:chgData name="Rosalie Gwen Mathie" userId="a02bfb1c-e0dd-412c-a49e-c252104a1969" providerId="ADAL" clId="{EA7C941A-D7AC-4CF9-A62F-E389B1ED0EC1}" dt="2022-03-27T09:06:42.822" v="9355" actId="207"/>
          <ac:spMkLst>
            <pc:docMk/>
            <pc:sldMk cId="4065333718" sldId="276"/>
            <ac:spMk id="11" creationId="{F624D357-2F11-4432-BEC2-CDBC40FB84ED}"/>
          </ac:spMkLst>
        </pc:spChg>
        <pc:spChg chg="add del mod">
          <ac:chgData name="Rosalie Gwen Mathie" userId="a02bfb1c-e0dd-412c-a49e-c252104a1969" providerId="ADAL" clId="{EA7C941A-D7AC-4CF9-A62F-E389B1ED0EC1}" dt="2022-03-25T10:33:17.527" v="921" actId="21"/>
          <ac:spMkLst>
            <pc:docMk/>
            <pc:sldMk cId="4065333718" sldId="276"/>
            <ac:spMk id="13" creationId="{DE175E18-6A05-4FDE-AF66-CA2978BAE586}"/>
          </ac:spMkLst>
        </pc:spChg>
        <pc:spChg chg="add mod">
          <ac:chgData name="Rosalie Gwen Mathie" userId="a02bfb1c-e0dd-412c-a49e-c252104a1969" providerId="ADAL" clId="{EA7C941A-D7AC-4CF9-A62F-E389B1ED0EC1}" dt="2022-03-25T16:08:30.548" v="1157" actId="1076"/>
          <ac:spMkLst>
            <pc:docMk/>
            <pc:sldMk cId="4065333718" sldId="276"/>
            <ac:spMk id="14" creationId="{754FF2F9-3E63-432C-9947-54ED7D1262CF}"/>
          </ac:spMkLst>
        </pc:spChg>
        <pc:spChg chg="add del mod">
          <ac:chgData name="Rosalie Gwen Mathie" userId="a02bfb1c-e0dd-412c-a49e-c252104a1969" providerId="ADAL" clId="{EA7C941A-D7AC-4CF9-A62F-E389B1ED0EC1}" dt="2022-03-25T10:33:05.377" v="918" actId="21"/>
          <ac:spMkLst>
            <pc:docMk/>
            <pc:sldMk cId="4065333718" sldId="276"/>
            <ac:spMk id="15" creationId="{E6F750F7-37A8-49B2-8012-49C1373A85DB}"/>
          </ac:spMkLst>
        </pc:spChg>
        <pc:spChg chg="add mod">
          <ac:chgData name="Rosalie Gwen Mathie" userId="a02bfb1c-e0dd-412c-a49e-c252104a1969" providerId="ADAL" clId="{EA7C941A-D7AC-4CF9-A62F-E389B1ED0EC1}" dt="2022-03-27T09:14:23.832" v="9591" actId="20577"/>
          <ac:spMkLst>
            <pc:docMk/>
            <pc:sldMk cId="4065333718" sldId="276"/>
            <ac:spMk id="16" creationId="{12E927BE-5C42-4956-A0C0-541E67635BB1}"/>
          </ac:spMkLst>
        </pc:spChg>
        <pc:picChg chg="add mod">
          <ac:chgData name="Rosalie Gwen Mathie" userId="a02bfb1c-e0dd-412c-a49e-c252104a1969" providerId="ADAL" clId="{EA7C941A-D7AC-4CF9-A62F-E389B1ED0EC1}" dt="2022-03-25T16:07:59.963" v="1150" actId="1076"/>
          <ac:picMkLst>
            <pc:docMk/>
            <pc:sldMk cId="4065333718" sldId="276"/>
            <ac:picMk id="4" creationId="{08DDE606-3097-4C35-A0C3-6F5272EC2837}"/>
          </ac:picMkLst>
        </pc:picChg>
        <pc:picChg chg="add del mod">
          <ac:chgData name="Rosalie Gwen Mathie" userId="a02bfb1c-e0dd-412c-a49e-c252104a1969" providerId="ADAL" clId="{EA7C941A-D7AC-4CF9-A62F-E389B1ED0EC1}" dt="2022-03-25T10:33:17.527" v="921" actId="21"/>
          <ac:picMkLst>
            <pc:docMk/>
            <pc:sldMk cId="4065333718" sldId="276"/>
            <ac:picMk id="10" creationId="{4018EAC9-E8F6-4D45-A466-D53D1A5378E8}"/>
          </ac:picMkLst>
        </pc:picChg>
        <pc:picChg chg="add del mod">
          <ac:chgData name="Rosalie Gwen Mathie" userId="a02bfb1c-e0dd-412c-a49e-c252104a1969" providerId="ADAL" clId="{EA7C941A-D7AC-4CF9-A62F-E389B1ED0EC1}" dt="2022-03-24T13:53:05.037" v="624" actId="21"/>
          <ac:picMkLst>
            <pc:docMk/>
            <pc:sldMk cId="4065333718" sldId="276"/>
            <ac:picMk id="1026" creationId="{E51C0D41-85F0-460E-907E-B2DBB35680AA}"/>
          </ac:picMkLst>
        </pc:picChg>
      </pc:sldChg>
      <pc:sldChg chg="addSp delSp modSp add mod modNotesTx">
        <pc:chgData name="Rosalie Gwen Mathie" userId="a02bfb1c-e0dd-412c-a49e-c252104a1969" providerId="ADAL" clId="{EA7C941A-D7AC-4CF9-A62F-E389B1ED0EC1}" dt="2022-03-27T09:13:55.950" v="9587" actId="1076"/>
        <pc:sldMkLst>
          <pc:docMk/>
          <pc:sldMk cId="1376398632" sldId="277"/>
        </pc:sldMkLst>
        <pc:spChg chg="add mod">
          <ac:chgData name="Rosalie Gwen Mathie" userId="a02bfb1c-e0dd-412c-a49e-c252104a1969" providerId="ADAL" clId="{EA7C941A-D7AC-4CF9-A62F-E389B1ED0EC1}" dt="2022-03-25T10:32:22.492" v="884" actId="20577"/>
          <ac:spMkLst>
            <pc:docMk/>
            <pc:sldMk cId="1376398632" sldId="277"/>
            <ac:spMk id="6" creationId="{9E9D7C28-4D0E-4522-9D64-B4481FC7320B}"/>
          </ac:spMkLst>
        </pc:spChg>
        <pc:spChg chg="add mod">
          <ac:chgData name="Rosalie Gwen Mathie" userId="a02bfb1c-e0dd-412c-a49e-c252104a1969" providerId="ADAL" clId="{EA7C941A-D7AC-4CF9-A62F-E389B1ED0EC1}" dt="2022-03-27T09:05:17.324" v="9339" actId="1076"/>
          <ac:spMkLst>
            <pc:docMk/>
            <pc:sldMk cId="1376398632" sldId="277"/>
            <ac:spMk id="7" creationId="{34BD06C7-DC90-423D-86C9-1BAC95EFA2C2}"/>
          </ac:spMkLst>
        </pc:spChg>
        <pc:spChg chg="del">
          <ac:chgData name="Rosalie Gwen Mathie" userId="a02bfb1c-e0dd-412c-a49e-c252104a1969" providerId="ADAL" clId="{EA7C941A-D7AC-4CF9-A62F-E389B1ED0EC1}" dt="2022-03-24T13:52:15.668" v="611"/>
          <ac:spMkLst>
            <pc:docMk/>
            <pc:sldMk cId="1376398632" sldId="277"/>
            <ac:spMk id="9" creationId="{35E212A6-E0B9-4C9D-A62A-3FE037E745FD}"/>
          </ac:spMkLst>
        </pc:spChg>
        <pc:spChg chg="add mod">
          <ac:chgData name="Rosalie Gwen Mathie" userId="a02bfb1c-e0dd-412c-a49e-c252104a1969" providerId="ADAL" clId="{EA7C941A-D7AC-4CF9-A62F-E389B1ED0EC1}" dt="2022-03-27T09:05:23.292" v="9341" actId="1076"/>
          <ac:spMkLst>
            <pc:docMk/>
            <pc:sldMk cId="1376398632" sldId="277"/>
            <ac:spMk id="9" creationId="{E75F0619-C66E-49A1-B25F-6E6DAE3C9973}"/>
          </ac:spMkLst>
        </pc:spChg>
        <pc:spChg chg="add mod">
          <ac:chgData name="Rosalie Gwen Mathie" userId="a02bfb1c-e0dd-412c-a49e-c252104a1969" providerId="ADAL" clId="{EA7C941A-D7AC-4CF9-A62F-E389B1ED0EC1}" dt="2022-03-25T16:06:30.132" v="1131" actId="255"/>
          <ac:spMkLst>
            <pc:docMk/>
            <pc:sldMk cId="1376398632" sldId="277"/>
            <ac:spMk id="10" creationId="{32E193E5-AA7A-48FF-A901-049F92579FD2}"/>
          </ac:spMkLst>
        </pc:spChg>
        <pc:spChg chg="add mod">
          <ac:chgData name="Rosalie Gwen Mathie" userId="a02bfb1c-e0dd-412c-a49e-c252104a1969" providerId="ADAL" clId="{EA7C941A-D7AC-4CF9-A62F-E389B1ED0EC1}" dt="2022-03-25T16:06:24.833" v="1130" actId="255"/>
          <ac:spMkLst>
            <pc:docMk/>
            <pc:sldMk cId="1376398632" sldId="277"/>
            <ac:spMk id="12" creationId="{9C53D337-7412-4014-BBB7-402B5A53A33B}"/>
          </ac:spMkLst>
        </pc:spChg>
        <pc:picChg chg="add mod">
          <ac:chgData name="Rosalie Gwen Mathie" userId="a02bfb1c-e0dd-412c-a49e-c252104a1969" providerId="ADAL" clId="{EA7C941A-D7AC-4CF9-A62F-E389B1ED0EC1}" dt="2022-03-27T09:13:55.950" v="9587" actId="1076"/>
          <ac:picMkLst>
            <pc:docMk/>
            <pc:sldMk cId="1376398632" sldId="277"/>
            <ac:picMk id="8" creationId="{9710399F-4070-4B74-BFD6-0658C55EC1BD}"/>
          </ac:picMkLst>
        </pc:picChg>
        <pc:picChg chg="add mod">
          <ac:chgData name="Rosalie Gwen Mathie" userId="a02bfb1c-e0dd-412c-a49e-c252104a1969" providerId="ADAL" clId="{EA7C941A-D7AC-4CF9-A62F-E389B1ED0EC1}" dt="2022-03-25T10:33:33.182" v="925" actId="1076"/>
          <ac:picMkLst>
            <pc:docMk/>
            <pc:sldMk cId="1376398632" sldId="277"/>
            <ac:picMk id="11" creationId="{F0CBEBC6-06D3-4C01-9C94-FA8642596690}"/>
          </ac:picMkLst>
        </pc:picChg>
      </pc:sldChg>
      <pc:sldChg chg="addSp delSp modSp add mod setBg modNotesTx">
        <pc:chgData name="Rosalie Gwen Mathie" userId="a02bfb1c-e0dd-412c-a49e-c252104a1969" providerId="ADAL" clId="{EA7C941A-D7AC-4CF9-A62F-E389B1ED0EC1}" dt="2022-03-27T09:14:12.597" v="9589" actId="20577"/>
        <pc:sldMkLst>
          <pc:docMk/>
          <pc:sldMk cId="2835093554" sldId="278"/>
        </pc:sldMkLst>
        <pc:spChg chg="mod ord">
          <ac:chgData name="Rosalie Gwen Mathie" userId="a02bfb1c-e0dd-412c-a49e-c252104a1969" providerId="ADAL" clId="{EA7C941A-D7AC-4CF9-A62F-E389B1ED0EC1}" dt="2022-03-25T15:53:52.765" v="943" actId="26606"/>
          <ac:spMkLst>
            <pc:docMk/>
            <pc:sldMk cId="2835093554" sldId="278"/>
            <ac:spMk id="4" creationId="{AF9C8A06-28CD-463A-9ABF-0FA548B424E6}"/>
          </ac:spMkLst>
        </pc:spChg>
        <pc:spChg chg="mod ord">
          <ac:chgData name="Rosalie Gwen Mathie" userId="a02bfb1c-e0dd-412c-a49e-c252104a1969" providerId="ADAL" clId="{EA7C941A-D7AC-4CF9-A62F-E389B1ED0EC1}" dt="2022-03-25T15:53:52.765" v="943" actId="26606"/>
          <ac:spMkLst>
            <pc:docMk/>
            <pc:sldMk cId="2835093554" sldId="278"/>
            <ac:spMk id="5" creationId="{70344CAE-6D74-40EE-A5C2-990925BE70F3}"/>
          </ac:spMkLst>
        </pc:spChg>
        <pc:spChg chg="mod">
          <ac:chgData name="Rosalie Gwen Mathie" userId="a02bfb1c-e0dd-412c-a49e-c252104a1969" providerId="ADAL" clId="{EA7C941A-D7AC-4CF9-A62F-E389B1ED0EC1}" dt="2022-03-25T15:53:52.765" v="943" actId="26606"/>
          <ac:spMkLst>
            <pc:docMk/>
            <pc:sldMk cId="2835093554" sldId="278"/>
            <ac:spMk id="6" creationId="{9E9D7C28-4D0E-4522-9D64-B4481FC7320B}"/>
          </ac:spMkLst>
        </pc:spChg>
        <pc:spChg chg="add mod">
          <ac:chgData name="Rosalie Gwen Mathie" userId="a02bfb1c-e0dd-412c-a49e-c252104a1969" providerId="ADAL" clId="{EA7C941A-D7AC-4CF9-A62F-E389B1ED0EC1}" dt="2022-03-27T09:06:18.195" v="9352" actId="2711"/>
          <ac:spMkLst>
            <pc:docMk/>
            <pc:sldMk cId="2835093554" sldId="278"/>
            <ac:spMk id="7" creationId="{9DB60E0B-E455-44EC-B506-2080F5EED2D8}"/>
          </ac:spMkLst>
        </pc:spChg>
        <pc:spChg chg="add del mod">
          <ac:chgData name="Rosalie Gwen Mathie" userId="a02bfb1c-e0dd-412c-a49e-c252104a1969" providerId="ADAL" clId="{EA7C941A-D7AC-4CF9-A62F-E389B1ED0EC1}" dt="2022-03-25T15:54:33.734" v="957"/>
          <ac:spMkLst>
            <pc:docMk/>
            <pc:sldMk cId="2835093554" sldId="278"/>
            <ac:spMk id="10" creationId="{1351D69A-3983-414C-B43C-6ABB586858F0}"/>
          </ac:spMkLst>
        </pc:spChg>
        <pc:spChg chg="add mod">
          <ac:chgData name="Rosalie Gwen Mathie" userId="a02bfb1c-e0dd-412c-a49e-c252104a1969" providerId="ADAL" clId="{EA7C941A-D7AC-4CF9-A62F-E389B1ED0EC1}" dt="2022-03-25T15:56:30.143" v="979" actId="14100"/>
          <ac:spMkLst>
            <pc:docMk/>
            <pc:sldMk cId="2835093554" sldId="278"/>
            <ac:spMk id="12" creationId="{BB3B0749-022C-4661-93D1-623B8FFFD2A7}"/>
          </ac:spMkLst>
        </pc:spChg>
        <pc:spChg chg="add mod">
          <ac:chgData name="Rosalie Gwen Mathie" userId="a02bfb1c-e0dd-412c-a49e-c252104a1969" providerId="ADAL" clId="{EA7C941A-D7AC-4CF9-A62F-E389B1ED0EC1}" dt="2022-03-25T15:56:18.787" v="976" actId="1076"/>
          <ac:spMkLst>
            <pc:docMk/>
            <pc:sldMk cId="2835093554" sldId="278"/>
            <ac:spMk id="15" creationId="{1AC625C8-051F-46C5-8755-5FE91C0B7351}"/>
          </ac:spMkLst>
        </pc:spChg>
        <pc:spChg chg="add mod">
          <ac:chgData name="Rosalie Gwen Mathie" userId="a02bfb1c-e0dd-412c-a49e-c252104a1969" providerId="ADAL" clId="{EA7C941A-D7AC-4CF9-A62F-E389B1ED0EC1}" dt="2022-03-27T09:14:12.597" v="9589" actId="20577"/>
          <ac:spMkLst>
            <pc:docMk/>
            <pc:sldMk cId="2835093554" sldId="278"/>
            <ac:spMk id="17" creationId="{10CC917B-5EF8-4515-8BF9-2BFE8051ABAA}"/>
          </ac:spMkLst>
        </pc:spChg>
        <pc:picChg chg="add mod">
          <ac:chgData name="Rosalie Gwen Mathie" userId="a02bfb1c-e0dd-412c-a49e-c252104a1969" providerId="ADAL" clId="{EA7C941A-D7AC-4CF9-A62F-E389B1ED0EC1}" dt="2022-03-25T15:54:01.770" v="946" actId="1076"/>
          <ac:picMkLst>
            <pc:docMk/>
            <pc:sldMk cId="2835093554" sldId="278"/>
            <ac:picMk id="1026" creationId="{63B5F1D7-95D5-46FE-BE12-961FB552193C}"/>
          </ac:picMkLst>
        </pc:picChg>
        <pc:picChg chg="add mod">
          <ac:chgData name="Rosalie Gwen Mathie" userId="a02bfb1c-e0dd-412c-a49e-c252104a1969" providerId="ADAL" clId="{EA7C941A-D7AC-4CF9-A62F-E389B1ED0EC1}" dt="2022-03-25T15:55:47.318" v="969" actId="1076"/>
          <ac:picMkLst>
            <pc:docMk/>
            <pc:sldMk cId="2835093554" sldId="278"/>
            <ac:picMk id="1027" creationId="{9ED6CC37-84E2-4968-843A-2FF0F4757734}"/>
          </ac:picMkLst>
        </pc:picChg>
        <pc:cxnChg chg="add del">
          <ac:chgData name="Rosalie Gwen Mathie" userId="a02bfb1c-e0dd-412c-a49e-c252104a1969" providerId="ADAL" clId="{EA7C941A-D7AC-4CF9-A62F-E389B1ED0EC1}" dt="2022-03-25T15:53:52.765" v="943" actId="26606"/>
          <ac:cxnSpMkLst>
            <pc:docMk/>
            <pc:sldMk cId="2835093554" sldId="278"/>
            <ac:cxnSpMk id="71" creationId="{A7F400EE-A8A5-48AF-B4D6-291B52C6F0B0}"/>
          </ac:cxnSpMkLst>
        </pc:cxnChg>
      </pc:sldChg>
      <pc:sldChg chg="addSp delSp modSp add mod ord modNotesTx">
        <pc:chgData name="Rosalie Gwen Mathie" userId="a02bfb1c-e0dd-412c-a49e-c252104a1969" providerId="ADAL" clId="{EA7C941A-D7AC-4CF9-A62F-E389B1ED0EC1}" dt="2022-03-27T09:05:59.290" v="9349" actId="1076"/>
        <pc:sldMkLst>
          <pc:docMk/>
          <pc:sldMk cId="2334516339" sldId="279"/>
        </pc:sldMkLst>
        <pc:spChg chg="add mod">
          <ac:chgData name="Rosalie Gwen Mathie" userId="a02bfb1c-e0dd-412c-a49e-c252104a1969" providerId="ADAL" clId="{EA7C941A-D7AC-4CF9-A62F-E389B1ED0EC1}" dt="2022-03-25T16:01:50.562" v="1067" actId="1076"/>
          <ac:spMkLst>
            <pc:docMk/>
            <pc:sldMk cId="2334516339" sldId="279"/>
            <ac:spMk id="7" creationId="{CC6154DF-4660-4E79-9C21-E057325F2A45}"/>
          </ac:spMkLst>
        </pc:spChg>
        <pc:spChg chg="add mod">
          <ac:chgData name="Rosalie Gwen Mathie" userId="a02bfb1c-e0dd-412c-a49e-c252104a1969" providerId="ADAL" clId="{EA7C941A-D7AC-4CF9-A62F-E389B1ED0EC1}" dt="2022-03-27T09:05:59.290" v="9349" actId="1076"/>
          <ac:spMkLst>
            <pc:docMk/>
            <pc:sldMk cId="2334516339" sldId="279"/>
            <ac:spMk id="9" creationId="{A63A07F3-CA9E-48A8-BC61-516571DCAEE1}"/>
          </ac:spMkLst>
        </pc:spChg>
        <pc:spChg chg="add mod">
          <ac:chgData name="Rosalie Gwen Mathie" userId="a02bfb1c-e0dd-412c-a49e-c252104a1969" providerId="ADAL" clId="{EA7C941A-D7AC-4CF9-A62F-E389B1ED0EC1}" dt="2022-03-27T09:05:46.051" v="9345" actId="207"/>
          <ac:spMkLst>
            <pc:docMk/>
            <pc:sldMk cId="2334516339" sldId="279"/>
            <ac:spMk id="11" creationId="{539FE5F8-1831-4CFF-AF3A-487BF7B3B6A5}"/>
          </ac:spMkLst>
        </pc:spChg>
        <pc:spChg chg="add mod">
          <ac:chgData name="Rosalie Gwen Mathie" userId="a02bfb1c-e0dd-412c-a49e-c252104a1969" providerId="ADAL" clId="{EA7C941A-D7AC-4CF9-A62F-E389B1ED0EC1}" dt="2022-03-25T16:05:57.904" v="1127" actId="207"/>
          <ac:spMkLst>
            <pc:docMk/>
            <pc:sldMk cId="2334516339" sldId="279"/>
            <ac:spMk id="17" creationId="{FE4B88A9-43FD-4AE5-98BC-203BC3034469}"/>
          </ac:spMkLst>
        </pc:spChg>
        <pc:picChg chg="add del mod modCrop">
          <ac:chgData name="Rosalie Gwen Mathie" userId="a02bfb1c-e0dd-412c-a49e-c252104a1969" providerId="ADAL" clId="{EA7C941A-D7AC-4CF9-A62F-E389B1ED0EC1}" dt="2022-03-25T16:03:18.650" v="1082" actId="478"/>
          <ac:picMkLst>
            <pc:docMk/>
            <pc:sldMk cId="2334516339" sldId="279"/>
            <ac:picMk id="12" creationId="{F3BAC0C2-1276-468B-98A9-DAD1891978BA}"/>
          </ac:picMkLst>
        </pc:picChg>
        <pc:picChg chg="add mod">
          <ac:chgData name="Rosalie Gwen Mathie" userId="a02bfb1c-e0dd-412c-a49e-c252104a1969" providerId="ADAL" clId="{EA7C941A-D7AC-4CF9-A62F-E389B1ED0EC1}" dt="2022-03-25T16:05:02.605" v="1085" actId="1076"/>
          <ac:picMkLst>
            <pc:docMk/>
            <pc:sldMk cId="2334516339" sldId="279"/>
            <ac:picMk id="14" creationId="{65382114-24E7-4224-9A33-32290C397CD1}"/>
          </ac:picMkLst>
        </pc:picChg>
        <pc:picChg chg="add mod">
          <ac:chgData name="Rosalie Gwen Mathie" userId="a02bfb1c-e0dd-412c-a49e-c252104a1969" providerId="ADAL" clId="{EA7C941A-D7AC-4CF9-A62F-E389B1ED0EC1}" dt="2022-03-25T16:01:44.217" v="1065" actId="1076"/>
          <ac:picMkLst>
            <pc:docMk/>
            <pc:sldMk cId="2334516339" sldId="279"/>
            <ac:picMk id="2050" creationId="{7C12799C-5610-4773-852D-62948C462BFA}"/>
          </ac:picMkLst>
        </pc:picChg>
      </pc:sldChg>
      <pc:sldChg chg="add">
        <pc:chgData name="Rosalie Gwen Mathie" userId="a02bfb1c-e0dd-412c-a49e-c252104a1969" providerId="ADAL" clId="{EA7C941A-D7AC-4CF9-A62F-E389B1ED0EC1}" dt="2022-03-24T13:59:41.959" v="732"/>
        <pc:sldMkLst>
          <pc:docMk/>
          <pc:sldMk cId="518071880" sldId="280"/>
        </pc:sldMkLst>
      </pc:sldChg>
      <pc:sldChg chg="add">
        <pc:chgData name="Rosalie Gwen Mathie" userId="a02bfb1c-e0dd-412c-a49e-c252104a1969" providerId="ADAL" clId="{EA7C941A-D7AC-4CF9-A62F-E389B1ED0EC1}" dt="2022-03-24T13:59:42.193" v="733"/>
        <pc:sldMkLst>
          <pc:docMk/>
          <pc:sldMk cId="3211637792" sldId="281"/>
        </pc:sldMkLst>
      </pc:sldChg>
      <pc:sldChg chg="add">
        <pc:chgData name="Rosalie Gwen Mathie" userId="a02bfb1c-e0dd-412c-a49e-c252104a1969" providerId="ADAL" clId="{EA7C941A-D7AC-4CF9-A62F-E389B1ED0EC1}" dt="2022-03-24T13:59:42.357" v="734"/>
        <pc:sldMkLst>
          <pc:docMk/>
          <pc:sldMk cId="2317843176" sldId="282"/>
        </pc:sldMkLst>
      </pc:sldChg>
      <pc:sldChg chg="add">
        <pc:chgData name="Rosalie Gwen Mathie" userId="a02bfb1c-e0dd-412c-a49e-c252104a1969" providerId="ADAL" clId="{EA7C941A-D7AC-4CF9-A62F-E389B1ED0EC1}" dt="2022-03-24T13:59:42.533" v="735"/>
        <pc:sldMkLst>
          <pc:docMk/>
          <pc:sldMk cId="3882816844" sldId="283"/>
        </pc:sldMkLst>
      </pc:sldChg>
      <pc:sldChg chg="add">
        <pc:chgData name="Rosalie Gwen Mathie" userId="a02bfb1c-e0dd-412c-a49e-c252104a1969" providerId="ADAL" clId="{EA7C941A-D7AC-4CF9-A62F-E389B1ED0EC1}" dt="2022-03-24T13:59:42.679" v="736"/>
        <pc:sldMkLst>
          <pc:docMk/>
          <pc:sldMk cId="3793917244" sldId="284"/>
        </pc:sldMkLst>
      </pc:sldChg>
      <pc:sldChg chg="addSp delSp modSp add del mod ord">
        <pc:chgData name="Rosalie Gwen Mathie" userId="a02bfb1c-e0dd-412c-a49e-c252104a1969" providerId="ADAL" clId="{EA7C941A-D7AC-4CF9-A62F-E389B1ED0EC1}" dt="2022-03-27T08:27:11.712" v="8121" actId="47"/>
        <pc:sldMkLst>
          <pc:docMk/>
          <pc:sldMk cId="3872535468" sldId="285"/>
        </pc:sldMkLst>
        <pc:spChg chg="add mod">
          <ac:chgData name="Rosalie Gwen Mathie" userId="a02bfb1c-e0dd-412c-a49e-c252104a1969" providerId="ADAL" clId="{EA7C941A-D7AC-4CF9-A62F-E389B1ED0EC1}" dt="2022-03-25T16:46:05.016" v="1410"/>
          <ac:spMkLst>
            <pc:docMk/>
            <pc:sldMk cId="3872535468" sldId="285"/>
            <ac:spMk id="6" creationId="{55FDE7F7-C5DE-4220-8765-795EFE8E5048}"/>
          </ac:spMkLst>
        </pc:spChg>
        <pc:spChg chg="del">
          <ac:chgData name="Rosalie Gwen Mathie" userId="a02bfb1c-e0dd-412c-a49e-c252104a1969" providerId="ADAL" clId="{EA7C941A-D7AC-4CF9-A62F-E389B1ED0EC1}" dt="2022-03-24T14:00:18.852" v="743" actId="478"/>
          <ac:spMkLst>
            <pc:docMk/>
            <pc:sldMk cId="3872535468" sldId="285"/>
            <ac:spMk id="9" creationId="{35E212A6-E0B9-4C9D-A62A-3FE037E745FD}"/>
          </ac:spMkLst>
        </pc:spChg>
      </pc:sldChg>
      <pc:sldChg chg="addSp delSp modSp add del mod ord">
        <pc:chgData name="Rosalie Gwen Mathie" userId="a02bfb1c-e0dd-412c-a49e-c252104a1969" providerId="ADAL" clId="{EA7C941A-D7AC-4CF9-A62F-E389B1ED0EC1}" dt="2022-03-27T08:27:09.267" v="8120" actId="47"/>
        <pc:sldMkLst>
          <pc:docMk/>
          <pc:sldMk cId="3215540757" sldId="286"/>
        </pc:sldMkLst>
        <pc:spChg chg="add mod">
          <ac:chgData name="Rosalie Gwen Mathie" userId="a02bfb1c-e0dd-412c-a49e-c252104a1969" providerId="ADAL" clId="{EA7C941A-D7AC-4CF9-A62F-E389B1ED0EC1}" dt="2022-03-25T16:45:46.442" v="1407"/>
          <ac:spMkLst>
            <pc:docMk/>
            <pc:sldMk cId="3215540757" sldId="286"/>
            <ac:spMk id="6" creationId="{A003D3CB-F4BD-45B0-B09D-C15E822CF715}"/>
          </ac:spMkLst>
        </pc:spChg>
        <pc:spChg chg="del">
          <ac:chgData name="Rosalie Gwen Mathie" userId="a02bfb1c-e0dd-412c-a49e-c252104a1969" providerId="ADAL" clId="{EA7C941A-D7AC-4CF9-A62F-E389B1ED0EC1}" dt="2022-03-24T14:01:35.464" v="820" actId="478"/>
          <ac:spMkLst>
            <pc:docMk/>
            <pc:sldMk cId="3215540757" sldId="286"/>
            <ac:spMk id="9" creationId="{35E212A6-E0B9-4C9D-A62A-3FE037E745FD}"/>
          </ac:spMkLst>
        </pc:spChg>
        <pc:picChg chg="add mod">
          <ac:chgData name="Rosalie Gwen Mathie" userId="a02bfb1c-e0dd-412c-a49e-c252104a1969" providerId="ADAL" clId="{EA7C941A-D7AC-4CF9-A62F-E389B1ED0EC1}" dt="2022-03-25T16:44:55.946" v="1390" actId="1076"/>
          <ac:picMkLst>
            <pc:docMk/>
            <pc:sldMk cId="3215540757" sldId="286"/>
            <ac:picMk id="7" creationId="{1E48B40A-63B0-4AD6-B0D1-0DB8290B90CE}"/>
          </ac:picMkLst>
        </pc:picChg>
      </pc:sldChg>
      <pc:sldChg chg="add del">
        <pc:chgData name="Rosalie Gwen Mathie" userId="a02bfb1c-e0dd-412c-a49e-c252104a1969" providerId="ADAL" clId="{EA7C941A-D7AC-4CF9-A62F-E389B1ED0EC1}" dt="2022-03-25T16:46:32.891" v="1413" actId="2696"/>
        <pc:sldMkLst>
          <pc:docMk/>
          <pc:sldMk cId="832399504" sldId="287"/>
        </pc:sldMkLst>
      </pc:sldChg>
      <pc:sldChg chg="add del addCm modCm">
        <pc:chgData name="Rosalie Gwen Mathie" userId="a02bfb1c-e0dd-412c-a49e-c252104a1969" providerId="ADAL" clId="{EA7C941A-D7AC-4CF9-A62F-E389B1ED0EC1}" dt="2022-03-27T08:28:44.268" v="8345" actId="2696"/>
        <pc:sldMkLst>
          <pc:docMk/>
          <pc:sldMk cId="850247128" sldId="287"/>
        </pc:sldMkLst>
      </pc:sldChg>
      <pc:sldChg chg="addSp modSp add mod ord delCm">
        <pc:chgData name="Rosalie Gwen Mathie" userId="a02bfb1c-e0dd-412c-a49e-c252104a1969" providerId="ADAL" clId="{EA7C941A-D7AC-4CF9-A62F-E389B1ED0EC1}" dt="2022-03-27T09:23:47.796" v="9826"/>
        <pc:sldMkLst>
          <pc:docMk/>
          <pc:sldMk cId="1016560762" sldId="287"/>
        </pc:sldMkLst>
        <pc:spChg chg="add mod">
          <ac:chgData name="Rosalie Gwen Mathie" userId="a02bfb1c-e0dd-412c-a49e-c252104a1969" providerId="ADAL" clId="{EA7C941A-D7AC-4CF9-A62F-E389B1ED0EC1}" dt="2022-03-27T09:09:03.293" v="9386" actId="113"/>
          <ac:spMkLst>
            <pc:docMk/>
            <pc:sldMk cId="1016560762" sldId="287"/>
            <ac:spMk id="6" creationId="{E88E9CC1-6394-475F-9680-A4009889655E}"/>
          </ac:spMkLst>
        </pc:spChg>
        <pc:spChg chg="mod">
          <ac:chgData name="Rosalie Gwen Mathie" userId="a02bfb1c-e0dd-412c-a49e-c252104a1969" providerId="ADAL" clId="{EA7C941A-D7AC-4CF9-A62F-E389B1ED0EC1}" dt="2022-03-27T09:22:03.672" v="9792" actId="255"/>
          <ac:spMkLst>
            <pc:docMk/>
            <pc:sldMk cId="1016560762" sldId="287"/>
            <ac:spMk id="9" creationId="{35E212A6-E0B9-4C9D-A62A-3FE037E745FD}"/>
          </ac:spMkLst>
        </pc:spChg>
      </pc:sldChg>
      <pc:sldChg chg="addSp delSp modSp add del mod setBg">
        <pc:chgData name="Rosalie Gwen Mathie" userId="a02bfb1c-e0dd-412c-a49e-c252104a1969" providerId="ADAL" clId="{EA7C941A-D7AC-4CF9-A62F-E389B1ED0EC1}" dt="2022-03-27T08:32:31.965" v="8365" actId="2696"/>
        <pc:sldMkLst>
          <pc:docMk/>
          <pc:sldMk cId="1015181256" sldId="288"/>
        </pc:sldMkLst>
        <pc:spChg chg="mod ord">
          <ac:chgData name="Rosalie Gwen Mathie" userId="a02bfb1c-e0dd-412c-a49e-c252104a1969" providerId="ADAL" clId="{EA7C941A-D7AC-4CF9-A62F-E389B1ED0EC1}" dt="2022-03-27T08:32:20.185" v="8362" actId="26606"/>
          <ac:spMkLst>
            <pc:docMk/>
            <pc:sldMk cId="1015181256" sldId="288"/>
            <ac:spMk id="4" creationId="{AF9C8A06-28CD-463A-9ABF-0FA548B424E6}"/>
          </ac:spMkLst>
        </pc:spChg>
        <pc:spChg chg="mod ord">
          <ac:chgData name="Rosalie Gwen Mathie" userId="a02bfb1c-e0dd-412c-a49e-c252104a1969" providerId="ADAL" clId="{EA7C941A-D7AC-4CF9-A62F-E389B1ED0EC1}" dt="2022-03-27T08:32:20.185" v="8362" actId="26606"/>
          <ac:spMkLst>
            <pc:docMk/>
            <pc:sldMk cId="1015181256" sldId="288"/>
            <ac:spMk id="5" creationId="{70344CAE-6D74-40EE-A5C2-990925BE70F3}"/>
          </ac:spMkLst>
        </pc:spChg>
        <pc:spChg chg="del">
          <ac:chgData name="Rosalie Gwen Mathie" userId="a02bfb1c-e0dd-412c-a49e-c252104a1969" providerId="ADAL" clId="{EA7C941A-D7AC-4CF9-A62F-E389B1ED0EC1}" dt="2022-03-27T08:29:58.033" v="8347" actId="478"/>
          <ac:spMkLst>
            <pc:docMk/>
            <pc:sldMk cId="1015181256" sldId="288"/>
            <ac:spMk id="9" creationId="{35E212A6-E0B9-4C9D-A62A-3FE037E745FD}"/>
          </ac:spMkLst>
        </pc:spChg>
        <pc:spChg chg="add del">
          <ac:chgData name="Rosalie Gwen Mathie" userId="a02bfb1c-e0dd-412c-a49e-c252104a1969" providerId="ADAL" clId="{EA7C941A-D7AC-4CF9-A62F-E389B1ED0EC1}" dt="2022-03-27T08:32:20.185" v="8362" actId="26606"/>
          <ac:spMkLst>
            <pc:docMk/>
            <pc:sldMk cId="1015181256" sldId="288"/>
            <ac:spMk id="13" creationId="{A9F529C3-C941-49FD-8C67-82F134F64BDB}"/>
          </ac:spMkLst>
        </pc:spChg>
        <pc:spChg chg="add del">
          <ac:chgData name="Rosalie Gwen Mathie" userId="a02bfb1c-e0dd-412c-a49e-c252104a1969" providerId="ADAL" clId="{EA7C941A-D7AC-4CF9-A62F-E389B1ED0EC1}" dt="2022-03-27T08:32:20.185" v="8362" actId="26606"/>
          <ac:spMkLst>
            <pc:docMk/>
            <pc:sldMk cId="1015181256" sldId="288"/>
            <ac:spMk id="15" creationId="{20586029-32A0-47E5-9AEC-AE3ABA6B94D0}"/>
          </ac:spMkLst>
        </pc:spChg>
        <pc:graphicFrameChg chg="del mod">
          <ac:chgData name="Rosalie Gwen Mathie" userId="a02bfb1c-e0dd-412c-a49e-c252104a1969" providerId="ADAL" clId="{EA7C941A-D7AC-4CF9-A62F-E389B1ED0EC1}" dt="2022-03-27T08:31:12.856" v="8354" actId="478"/>
          <ac:graphicFrameMkLst>
            <pc:docMk/>
            <pc:sldMk cId="1015181256" sldId="288"/>
            <ac:graphicFrameMk id="6" creationId="{94AED232-7BD9-4267-94E6-3CD9FE63118A}"/>
          </ac:graphicFrameMkLst>
        </pc:graphicFrameChg>
        <pc:picChg chg="add mod">
          <ac:chgData name="Rosalie Gwen Mathie" userId="a02bfb1c-e0dd-412c-a49e-c252104a1969" providerId="ADAL" clId="{EA7C941A-D7AC-4CF9-A62F-E389B1ED0EC1}" dt="2022-03-27T08:32:24.197" v="8363" actId="1076"/>
          <ac:picMkLst>
            <pc:docMk/>
            <pc:sldMk cId="1015181256" sldId="288"/>
            <ac:picMk id="3" creationId="{24401BA7-014C-4269-86FE-5BE3EFD56D97}"/>
          </ac:picMkLst>
        </pc:picChg>
        <pc:picChg chg="add mod">
          <ac:chgData name="Rosalie Gwen Mathie" userId="a02bfb1c-e0dd-412c-a49e-c252104a1969" providerId="ADAL" clId="{EA7C941A-D7AC-4CF9-A62F-E389B1ED0EC1}" dt="2022-03-27T08:32:26.539" v="8364" actId="1076"/>
          <ac:picMkLst>
            <pc:docMk/>
            <pc:sldMk cId="1015181256" sldId="288"/>
            <ac:picMk id="8" creationId="{7BEE3602-F4BD-496C-AC2B-2AE29FFAD922}"/>
          </ac:picMkLst>
        </pc:picChg>
        <pc:cxnChg chg="add del">
          <ac:chgData name="Rosalie Gwen Mathie" userId="a02bfb1c-e0dd-412c-a49e-c252104a1969" providerId="ADAL" clId="{EA7C941A-D7AC-4CF9-A62F-E389B1ED0EC1}" dt="2022-03-27T08:32:20.185" v="8362" actId="26606"/>
          <ac:cxnSpMkLst>
            <pc:docMk/>
            <pc:sldMk cId="1015181256" sldId="288"/>
            <ac:cxnSpMk id="17" creationId="{8C730EAB-A532-4295-A302-FB4B90DB9F5E}"/>
          </ac:cxnSpMkLst>
        </pc:cxnChg>
      </pc:sldChg>
      <pc:sldChg chg="add del">
        <pc:chgData name="Rosalie Gwen Mathie" userId="a02bfb1c-e0dd-412c-a49e-c252104a1969" providerId="ADAL" clId="{EA7C941A-D7AC-4CF9-A62F-E389B1ED0EC1}" dt="2022-03-25T16:46:32.891" v="1413" actId="2696"/>
        <pc:sldMkLst>
          <pc:docMk/>
          <pc:sldMk cId="1127710745" sldId="288"/>
        </pc:sldMkLst>
      </pc:sldChg>
      <pc:sldChg chg="add del">
        <pc:chgData name="Rosalie Gwen Mathie" userId="a02bfb1c-e0dd-412c-a49e-c252104a1969" providerId="ADAL" clId="{EA7C941A-D7AC-4CF9-A62F-E389B1ED0EC1}" dt="2022-03-27T08:28:44.268" v="8345" actId="2696"/>
        <pc:sldMkLst>
          <pc:docMk/>
          <pc:sldMk cId="2729188416" sldId="288"/>
        </pc:sldMkLst>
      </pc:sldChg>
      <pc:sldChg chg="addSp modSp add mod modNotesTx">
        <pc:chgData name="Rosalie Gwen Mathie" userId="a02bfb1c-e0dd-412c-a49e-c252104a1969" providerId="ADAL" clId="{EA7C941A-D7AC-4CF9-A62F-E389B1ED0EC1}" dt="2022-03-27T09:04:43.067" v="9334" actId="14100"/>
        <pc:sldMkLst>
          <pc:docMk/>
          <pc:sldMk cId="2989389654" sldId="288"/>
        </pc:sldMkLst>
        <pc:spChg chg="add mod">
          <ac:chgData name="Rosalie Gwen Mathie" userId="a02bfb1c-e0dd-412c-a49e-c252104a1969" providerId="ADAL" clId="{EA7C941A-D7AC-4CF9-A62F-E389B1ED0EC1}" dt="2022-03-27T09:04:43.067" v="9334" actId="14100"/>
          <ac:spMkLst>
            <pc:docMk/>
            <pc:sldMk cId="2989389654" sldId="288"/>
            <ac:spMk id="2" creationId="{2A5CDE2C-EBFB-402B-B89C-79054828B234}"/>
          </ac:spMkLst>
        </pc:spChg>
        <pc:spChg chg="add mod">
          <ac:chgData name="Rosalie Gwen Mathie" userId="a02bfb1c-e0dd-412c-a49e-c252104a1969" providerId="ADAL" clId="{EA7C941A-D7AC-4CF9-A62F-E389B1ED0EC1}" dt="2022-03-27T08:37:52.317" v="8448" actId="1076"/>
          <ac:spMkLst>
            <pc:docMk/>
            <pc:sldMk cId="2989389654" sldId="288"/>
            <ac:spMk id="9" creationId="{DF2244F3-09A2-4646-BAE4-303EC2AF41D7}"/>
          </ac:spMkLst>
        </pc:spChg>
        <pc:spChg chg="add mod">
          <ac:chgData name="Rosalie Gwen Mathie" userId="a02bfb1c-e0dd-412c-a49e-c252104a1969" providerId="ADAL" clId="{EA7C941A-D7AC-4CF9-A62F-E389B1ED0EC1}" dt="2022-03-27T08:37:45.823" v="8447" actId="1076"/>
          <ac:spMkLst>
            <pc:docMk/>
            <pc:sldMk cId="2989389654" sldId="288"/>
            <ac:spMk id="10" creationId="{9F6AACEE-098D-4412-BE3F-429A295C99C5}"/>
          </ac:spMkLst>
        </pc:spChg>
        <pc:picChg chg="mod">
          <ac:chgData name="Rosalie Gwen Mathie" userId="a02bfb1c-e0dd-412c-a49e-c252104a1969" providerId="ADAL" clId="{EA7C941A-D7AC-4CF9-A62F-E389B1ED0EC1}" dt="2022-03-27T08:34:01.803" v="8424" actId="1076"/>
          <ac:picMkLst>
            <pc:docMk/>
            <pc:sldMk cId="2989389654" sldId="288"/>
            <ac:picMk id="3" creationId="{24401BA7-014C-4269-86FE-5BE3EFD56D97}"/>
          </ac:picMkLst>
        </pc:picChg>
        <pc:picChg chg="mod">
          <ac:chgData name="Rosalie Gwen Mathie" userId="a02bfb1c-e0dd-412c-a49e-c252104a1969" providerId="ADAL" clId="{EA7C941A-D7AC-4CF9-A62F-E389B1ED0EC1}" dt="2022-03-27T08:36:47.652" v="8438" actId="1076"/>
          <ac:picMkLst>
            <pc:docMk/>
            <pc:sldMk cId="2989389654" sldId="288"/>
            <ac:picMk id="8" creationId="{7BEE3602-F4BD-496C-AC2B-2AE29FFAD922}"/>
          </ac:picMkLst>
        </pc:picChg>
      </pc:sldChg>
      <pc:sldChg chg="add del">
        <pc:chgData name="Rosalie Gwen Mathie" userId="a02bfb1c-e0dd-412c-a49e-c252104a1969" providerId="ADAL" clId="{EA7C941A-D7AC-4CF9-A62F-E389B1ED0EC1}" dt="2022-03-25T16:46:32.891" v="1413" actId="2696"/>
        <pc:sldMkLst>
          <pc:docMk/>
          <pc:sldMk cId="844648922" sldId="289"/>
        </pc:sldMkLst>
      </pc:sldChg>
      <pc:sldChg chg="addSp modSp add">
        <pc:chgData name="Rosalie Gwen Mathie" userId="a02bfb1c-e0dd-412c-a49e-c252104a1969" providerId="ADAL" clId="{EA7C941A-D7AC-4CF9-A62F-E389B1ED0EC1}" dt="2022-03-27T09:09:21.131" v="9387"/>
        <pc:sldMkLst>
          <pc:docMk/>
          <pc:sldMk cId="2303574653" sldId="289"/>
        </pc:sldMkLst>
        <pc:picChg chg="add mod">
          <ac:chgData name="Rosalie Gwen Mathie" userId="a02bfb1c-e0dd-412c-a49e-c252104a1969" providerId="ADAL" clId="{EA7C941A-D7AC-4CF9-A62F-E389B1ED0EC1}" dt="2022-03-27T09:09:21.131" v="9387"/>
          <ac:picMkLst>
            <pc:docMk/>
            <pc:sldMk cId="2303574653" sldId="289"/>
            <ac:picMk id="6" creationId="{55CA5533-00E2-4947-B8E8-E5772C2B022F}"/>
          </ac:picMkLst>
        </pc:picChg>
      </pc:sldChg>
      <pc:sldChg chg="add del">
        <pc:chgData name="Rosalie Gwen Mathie" userId="a02bfb1c-e0dd-412c-a49e-c252104a1969" providerId="ADAL" clId="{EA7C941A-D7AC-4CF9-A62F-E389B1ED0EC1}" dt="2022-03-27T08:28:44.268" v="8345" actId="2696"/>
        <pc:sldMkLst>
          <pc:docMk/>
          <pc:sldMk cId="3703716084" sldId="289"/>
        </pc:sldMkLst>
      </pc:sldChg>
      <pc:sldChg chg="add del">
        <pc:chgData name="Rosalie Gwen Mathie" userId="a02bfb1c-e0dd-412c-a49e-c252104a1969" providerId="ADAL" clId="{EA7C941A-D7AC-4CF9-A62F-E389B1ED0EC1}" dt="2022-03-25T16:46:32.891" v="1413" actId="2696"/>
        <pc:sldMkLst>
          <pc:docMk/>
          <pc:sldMk cId="579688341" sldId="290"/>
        </pc:sldMkLst>
      </pc:sldChg>
      <pc:sldChg chg="add">
        <pc:chgData name="Rosalie Gwen Mathie" userId="a02bfb1c-e0dd-412c-a49e-c252104a1969" providerId="ADAL" clId="{EA7C941A-D7AC-4CF9-A62F-E389B1ED0EC1}" dt="2022-03-27T08:28:50.128" v="8346"/>
        <pc:sldMkLst>
          <pc:docMk/>
          <pc:sldMk cId="2277790221" sldId="290"/>
        </pc:sldMkLst>
      </pc:sldChg>
      <pc:sldChg chg="add del">
        <pc:chgData name="Rosalie Gwen Mathie" userId="a02bfb1c-e0dd-412c-a49e-c252104a1969" providerId="ADAL" clId="{EA7C941A-D7AC-4CF9-A62F-E389B1ED0EC1}" dt="2022-03-27T08:28:44.268" v="8345" actId="2696"/>
        <pc:sldMkLst>
          <pc:docMk/>
          <pc:sldMk cId="3163069657" sldId="290"/>
        </pc:sldMkLst>
      </pc:sldChg>
      <pc:sldChg chg="addSp delSp modSp add del mod ord setBg addCm delCm modCm modNotesTx">
        <pc:chgData name="Rosalie Gwen Mathie" userId="a02bfb1c-e0dd-412c-a49e-c252104a1969" providerId="ADAL" clId="{EA7C941A-D7AC-4CF9-A62F-E389B1ED0EC1}" dt="2022-03-27T09:00:57.319" v="9241" actId="20577"/>
        <pc:sldMkLst>
          <pc:docMk/>
          <pc:sldMk cId="3535960613" sldId="291"/>
        </pc:sldMkLst>
        <pc:spChg chg="del mod ord">
          <ac:chgData name="Rosalie Gwen Mathie" userId="a02bfb1c-e0dd-412c-a49e-c252104a1969" providerId="ADAL" clId="{EA7C941A-D7AC-4CF9-A62F-E389B1ED0EC1}" dt="2022-03-27T08:26:37.482" v="8047" actId="478"/>
          <ac:spMkLst>
            <pc:docMk/>
            <pc:sldMk cId="3535960613" sldId="291"/>
            <ac:spMk id="4" creationId="{AF9C8A06-28CD-463A-9ABF-0FA548B424E6}"/>
          </ac:spMkLst>
        </pc:spChg>
        <pc:spChg chg="mod ord">
          <ac:chgData name="Rosalie Gwen Mathie" userId="a02bfb1c-e0dd-412c-a49e-c252104a1969" providerId="ADAL" clId="{EA7C941A-D7AC-4CF9-A62F-E389B1ED0EC1}" dt="2022-03-27T08:23:28.470" v="7780" actId="26606"/>
          <ac:spMkLst>
            <pc:docMk/>
            <pc:sldMk cId="3535960613" sldId="291"/>
            <ac:spMk id="5" creationId="{70344CAE-6D74-40EE-A5C2-990925BE70F3}"/>
          </ac:spMkLst>
        </pc:spChg>
        <pc:spChg chg="del mod">
          <ac:chgData name="Rosalie Gwen Mathie" userId="a02bfb1c-e0dd-412c-a49e-c252104a1969" providerId="ADAL" clId="{EA7C941A-D7AC-4CF9-A62F-E389B1ED0EC1}" dt="2022-03-27T08:26:29.613" v="8045" actId="478"/>
          <ac:spMkLst>
            <pc:docMk/>
            <pc:sldMk cId="3535960613" sldId="291"/>
            <ac:spMk id="6" creationId="{A003D3CB-F4BD-45B0-B09D-C15E822CF715}"/>
          </ac:spMkLst>
        </pc:spChg>
        <pc:spChg chg="add del mod">
          <ac:chgData name="Rosalie Gwen Mathie" userId="a02bfb1c-e0dd-412c-a49e-c252104a1969" providerId="ADAL" clId="{EA7C941A-D7AC-4CF9-A62F-E389B1ED0EC1}" dt="2022-03-27T08:21:39.200" v="7773" actId="478"/>
          <ac:spMkLst>
            <pc:docMk/>
            <pc:sldMk cId="3535960613" sldId="291"/>
            <ac:spMk id="7" creationId="{E61D075E-7700-4143-BCCB-C32CB6951AAA}"/>
          </ac:spMkLst>
        </pc:spChg>
        <pc:spChg chg="add del">
          <ac:chgData name="Rosalie Gwen Mathie" userId="a02bfb1c-e0dd-412c-a49e-c252104a1969" providerId="ADAL" clId="{EA7C941A-D7AC-4CF9-A62F-E389B1ED0EC1}" dt="2022-03-25T15:32:46.668" v="934" actId="478"/>
          <ac:spMkLst>
            <pc:docMk/>
            <pc:sldMk cId="3535960613" sldId="291"/>
            <ac:spMk id="9" creationId="{2987F110-60B8-48A8-9413-00FE79338362}"/>
          </ac:spMkLst>
        </pc:spChg>
        <pc:spChg chg="add del">
          <ac:chgData name="Rosalie Gwen Mathie" userId="a02bfb1c-e0dd-412c-a49e-c252104a1969" providerId="ADAL" clId="{EA7C941A-D7AC-4CF9-A62F-E389B1ED0EC1}" dt="2022-03-27T08:23:28.470" v="7780" actId="26606"/>
          <ac:spMkLst>
            <pc:docMk/>
            <pc:sldMk cId="3535960613" sldId="291"/>
            <ac:spMk id="11" creationId="{D55CD764-972B-4CA5-A885-53E55C63E174}"/>
          </ac:spMkLst>
        </pc:spChg>
        <pc:spChg chg="add del">
          <ac:chgData name="Rosalie Gwen Mathie" userId="a02bfb1c-e0dd-412c-a49e-c252104a1969" providerId="ADAL" clId="{EA7C941A-D7AC-4CF9-A62F-E389B1ED0EC1}" dt="2022-03-27T08:23:28.470" v="7780" actId="26606"/>
          <ac:spMkLst>
            <pc:docMk/>
            <pc:sldMk cId="3535960613" sldId="291"/>
            <ac:spMk id="35" creationId="{34165AB3-7006-4430-BCE3-25476BE13322}"/>
          </ac:spMkLst>
        </pc:spChg>
        <pc:spChg chg="add del">
          <ac:chgData name="Rosalie Gwen Mathie" userId="a02bfb1c-e0dd-412c-a49e-c252104a1969" providerId="ADAL" clId="{EA7C941A-D7AC-4CF9-A62F-E389B1ED0EC1}" dt="2022-03-27T08:23:28.470" v="7780" actId="26606"/>
          <ac:spMkLst>
            <pc:docMk/>
            <pc:sldMk cId="3535960613" sldId="291"/>
            <ac:spMk id="37" creationId="{E3E51905-F374-4E1A-97CF-B741584B74D5}"/>
          </ac:spMkLst>
        </pc:spChg>
        <pc:grpChg chg="add del">
          <ac:chgData name="Rosalie Gwen Mathie" userId="a02bfb1c-e0dd-412c-a49e-c252104a1969" providerId="ADAL" clId="{EA7C941A-D7AC-4CF9-A62F-E389B1ED0EC1}" dt="2022-03-27T08:23:28.470" v="7780" actId="26606"/>
          <ac:grpSpMkLst>
            <pc:docMk/>
            <pc:sldMk cId="3535960613" sldId="291"/>
            <ac:grpSpMk id="13" creationId="{BEB2E44E-30A6-416E-A45D-B1E328629559}"/>
          </ac:grpSpMkLst>
        </pc:grpChg>
        <pc:picChg chg="add mod ord">
          <ac:chgData name="Rosalie Gwen Mathie" userId="a02bfb1c-e0dd-412c-a49e-c252104a1969" providerId="ADAL" clId="{EA7C941A-D7AC-4CF9-A62F-E389B1ED0EC1}" dt="2022-03-27T08:26:41.243" v="8048" actId="1076"/>
          <ac:picMkLst>
            <pc:docMk/>
            <pc:sldMk cId="3535960613" sldId="291"/>
            <ac:picMk id="3" creationId="{2B51527D-0876-48A7-8933-E79D3C038F83}"/>
          </ac:picMkLst>
        </pc:picChg>
        <pc:picChg chg="add del mod">
          <ac:chgData name="Rosalie Gwen Mathie" userId="a02bfb1c-e0dd-412c-a49e-c252104a1969" providerId="ADAL" clId="{EA7C941A-D7AC-4CF9-A62F-E389B1ED0EC1}" dt="2022-03-25T16:44:49.967" v="1388" actId="21"/>
          <ac:picMkLst>
            <pc:docMk/>
            <pc:sldMk cId="3535960613" sldId="291"/>
            <ac:picMk id="8" creationId="{9D696015-CC1A-46C4-BB3C-4CA0B1E19010}"/>
          </ac:picMkLst>
        </pc:picChg>
        <pc:picChg chg="add del mod">
          <ac:chgData name="Rosalie Gwen Mathie" userId="a02bfb1c-e0dd-412c-a49e-c252104a1969" providerId="ADAL" clId="{EA7C941A-D7AC-4CF9-A62F-E389B1ED0EC1}" dt="2022-03-27T08:21:40.481" v="7774" actId="478"/>
          <ac:picMkLst>
            <pc:docMk/>
            <pc:sldMk cId="3535960613" sldId="291"/>
            <ac:picMk id="10" creationId="{E4C26242-51E8-45E0-8B05-E8DBFAF81F54}"/>
          </ac:picMkLst>
        </pc:picChg>
      </pc:sldChg>
      <pc:sldChg chg="addSp modSp add mod modNotesTx">
        <pc:chgData name="Rosalie Gwen Mathie" userId="a02bfb1c-e0dd-412c-a49e-c252104a1969" providerId="ADAL" clId="{EA7C941A-D7AC-4CF9-A62F-E389B1ED0EC1}" dt="2022-03-27T09:16:08.666" v="9748" actId="20577"/>
        <pc:sldMkLst>
          <pc:docMk/>
          <pc:sldMk cId="595108568" sldId="292"/>
        </pc:sldMkLst>
        <pc:spChg chg="mod">
          <ac:chgData name="Rosalie Gwen Mathie" userId="a02bfb1c-e0dd-412c-a49e-c252104a1969" providerId="ADAL" clId="{EA7C941A-D7AC-4CF9-A62F-E389B1ED0EC1}" dt="2022-03-27T08:25:11.601" v="7869" actId="20577"/>
          <ac:spMkLst>
            <pc:docMk/>
            <pc:sldMk cId="595108568" sldId="292"/>
            <ac:spMk id="6" creationId="{A003D3CB-F4BD-45B0-B09D-C15E822CF715}"/>
          </ac:spMkLst>
        </pc:spChg>
        <pc:spChg chg="add mod">
          <ac:chgData name="Rosalie Gwen Mathie" userId="a02bfb1c-e0dd-412c-a49e-c252104a1969" providerId="ADAL" clId="{EA7C941A-D7AC-4CF9-A62F-E389B1ED0EC1}" dt="2022-03-27T09:12:50.577" v="9584" actId="14100"/>
          <ac:spMkLst>
            <pc:docMk/>
            <pc:sldMk cId="595108568" sldId="292"/>
            <ac:spMk id="9" creationId="{13D843C0-1C39-411C-96AD-5630505D9B13}"/>
          </ac:spMkLst>
        </pc:spChg>
        <pc:picChg chg="add mod">
          <ac:chgData name="Rosalie Gwen Mathie" userId="a02bfb1c-e0dd-412c-a49e-c252104a1969" providerId="ADAL" clId="{EA7C941A-D7AC-4CF9-A62F-E389B1ED0EC1}" dt="2022-03-24T14:05:07.455" v="844" actId="1076"/>
          <ac:picMkLst>
            <pc:docMk/>
            <pc:sldMk cId="595108568" sldId="292"/>
            <ac:picMk id="3" creationId="{29044457-890A-48FC-8D9C-7EA42A66EFD2}"/>
          </ac:picMkLst>
        </pc:picChg>
        <pc:picChg chg="add mod">
          <ac:chgData name="Rosalie Gwen Mathie" userId="a02bfb1c-e0dd-412c-a49e-c252104a1969" providerId="ADAL" clId="{EA7C941A-D7AC-4CF9-A62F-E389B1ED0EC1}" dt="2022-03-24T14:05:04.357" v="843" actId="1076"/>
          <ac:picMkLst>
            <pc:docMk/>
            <pc:sldMk cId="595108568" sldId="292"/>
            <ac:picMk id="8" creationId="{36DCFA54-DBF8-4B73-A5DF-95C800E1990E}"/>
          </ac:picMkLst>
        </pc:picChg>
      </pc:sldChg>
      <pc:sldChg chg="delSp modSp add mod ord">
        <pc:chgData name="Rosalie Gwen Mathie" userId="a02bfb1c-e0dd-412c-a49e-c252104a1969" providerId="ADAL" clId="{EA7C941A-D7AC-4CF9-A62F-E389B1ED0EC1}" dt="2022-03-27T09:24:10.650" v="9831" actId="1076"/>
        <pc:sldMkLst>
          <pc:docMk/>
          <pc:sldMk cId="3601405224" sldId="293"/>
        </pc:sldMkLst>
        <pc:spChg chg="del">
          <ac:chgData name="Rosalie Gwen Mathie" userId="a02bfb1c-e0dd-412c-a49e-c252104a1969" providerId="ADAL" clId="{EA7C941A-D7AC-4CF9-A62F-E389B1ED0EC1}" dt="2022-03-27T09:24:02.928" v="9830" actId="478"/>
          <ac:spMkLst>
            <pc:docMk/>
            <pc:sldMk cId="3601405224" sldId="293"/>
            <ac:spMk id="6" creationId="{E88E9CC1-6394-475F-9680-A4009889655E}"/>
          </ac:spMkLst>
        </pc:spChg>
        <pc:spChg chg="mod">
          <ac:chgData name="Rosalie Gwen Mathie" userId="a02bfb1c-e0dd-412c-a49e-c252104a1969" providerId="ADAL" clId="{EA7C941A-D7AC-4CF9-A62F-E389B1ED0EC1}" dt="2022-03-27T09:24:10.650" v="9831" actId="1076"/>
          <ac:spMkLst>
            <pc:docMk/>
            <pc:sldMk cId="3601405224" sldId="293"/>
            <ac:spMk id="9" creationId="{35E212A6-E0B9-4C9D-A62A-3FE037E745FD}"/>
          </ac:spMkLst>
        </pc:sp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22-03-24T15:07:31.526" idx="1">
    <p:pos x="10" y="10"/>
    <p:text>Arjen please cut down the bullet points here - I just copied and pasted tghe whole text for now...</p:text>
    <p:extLst>
      <p:ext uri="{C676402C-5697-4E1C-873F-D02D1690AC5C}">
        <p15:threadingInfo xmlns:p15="http://schemas.microsoft.com/office/powerpoint/2012/main" timeZoneBias="-6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9E7CEC9-E8A9-4626-860A-433188C3877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A1E6BD34-D448-4CEA-B65C-957EA4E3404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2F5F780-4BA3-4CF0-8237-1FB714F2F21E}" type="datetimeFigureOut">
              <a:rPr lang="en-GB" smtClean="0"/>
              <a:t>27/03/2022</a:t>
            </a:fld>
            <a:endParaRPr lang="en-GB"/>
          </a:p>
        </p:txBody>
      </p:sp>
      <p:sp>
        <p:nvSpPr>
          <p:cNvPr id="4" name="Footer Placeholder 3">
            <a:extLst>
              <a:ext uri="{FF2B5EF4-FFF2-40B4-BE49-F238E27FC236}">
                <a16:creationId xmlns:a16="http://schemas.microsoft.com/office/drawing/2014/main" id="{714E1891-BE10-4CCD-A5A2-9DF5A132B52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5AB21E17-285C-48AD-A610-88DECB87220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8AAE855-34EF-46A6-8233-69D3480D6E17}" type="slidenum">
              <a:rPr lang="en-GB" smtClean="0"/>
              <a:t>‹#›</a:t>
            </a:fld>
            <a:endParaRPr lang="en-GB"/>
          </a:p>
        </p:txBody>
      </p:sp>
    </p:spTree>
    <p:extLst>
      <p:ext uri="{BB962C8B-B14F-4D97-AF65-F5344CB8AC3E}">
        <p14:creationId xmlns:p14="http://schemas.microsoft.com/office/powerpoint/2010/main" val="869327007"/>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7310A0-FC11-4050-910A-87315D84A69B}" type="datetimeFigureOut">
              <a:rPr lang="en-GB" smtClean="0"/>
              <a:t>27/03/2022</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0E2BFC-E59A-4CC5-AA96-153E760DABA1}" type="slidenum">
              <a:rPr lang="en-GB" smtClean="0"/>
              <a:t>‹#›</a:t>
            </a:fld>
            <a:endParaRPr lang="en-GB"/>
          </a:p>
        </p:txBody>
      </p:sp>
    </p:spTree>
    <p:extLst>
      <p:ext uri="{BB962C8B-B14F-4D97-AF65-F5344CB8AC3E}">
        <p14:creationId xmlns:p14="http://schemas.microsoft.com/office/powerpoint/2010/main" val="1168729801"/>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unep.org/explore-topics/education-environment/what-we-do/little-book-green-nudges#:~:text=What%20is%20the%20Little%20Book,concise%20and%20user%2Dfriendly%20publication"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p:nvPr>
        </p:nvSpPr>
        <p:spPr/>
        <p:txBody>
          <a:bodyPr/>
          <a:lstStyle/>
          <a:p>
            <a:endParaRPr lang="en-GB"/>
          </a:p>
        </p:txBody>
      </p:sp>
      <p:sp>
        <p:nvSpPr>
          <p:cNvPr id="5" name="Slide Number Placeholder 4"/>
          <p:cNvSpPr>
            <a:spLocks noGrp="1"/>
          </p:cNvSpPr>
          <p:nvPr>
            <p:ph type="sldNum" sz="quarter" idx="5"/>
          </p:nvPr>
        </p:nvSpPr>
        <p:spPr/>
        <p:txBody>
          <a:bodyPr/>
          <a:lstStyle/>
          <a:p>
            <a:fld id="{200E2BFC-E59A-4CC5-AA96-153E760DABA1}" type="slidenum">
              <a:rPr lang="en-GB" smtClean="0"/>
              <a:t>1</a:t>
            </a:fld>
            <a:endParaRPr lang="en-GB"/>
          </a:p>
        </p:txBody>
      </p:sp>
    </p:spTree>
    <p:extLst>
      <p:ext uri="{BB962C8B-B14F-4D97-AF65-F5344CB8AC3E}">
        <p14:creationId xmlns:p14="http://schemas.microsoft.com/office/powerpoint/2010/main" val="27401243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i="1"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solidFill>
                  <a:srgbClr val="000000"/>
                </a:solidFill>
                <a:effectLst/>
                <a:latin typeface="Open Sans" panose="020B0606030504020204" pitchFamily="34" charset="0"/>
                <a:ea typeface="Calibri" panose="020F0502020204030204" pitchFamily="34" charset="0"/>
              </a:rPr>
              <a:t>So one wish I personally have for this report is for the school case study’s to be inspiring to other schools.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1" dirty="0">
              <a:solidFill>
                <a:srgbClr val="000000"/>
              </a:solidFill>
              <a:effectLst/>
              <a:latin typeface="Open Sans" panose="020B060603050402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solidFill>
                  <a:srgbClr val="000000"/>
                </a:solidFill>
                <a:effectLst/>
                <a:latin typeface="Open Sans" panose="020B0606030504020204" pitchFamily="34" charset="0"/>
                <a:ea typeface="Calibri" panose="020F0502020204030204" pitchFamily="34" charset="0"/>
              </a:rPr>
              <a:t>I know I have been inspired learning about the different practices each school has created at their schools. For example this school in Kazakhstan, </a:t>
            </a:r>
            <a:r>
              <a:rPr lang="en-GB" sz="1800" dirty="0">
                <a:effectLst/>
                <a:latin typeface="Calibri" panose="020F0502020204030204" pitchFamily="34" charset="0"/>
                <a:ea typeface="Calibri" panose="020F0502020204030204" pitchFamily="34" charset="0"/>
              </a:rPr>
              <a:t>Haileybury</a:t>
            </a:r>
            <a:r>
              <a:rPr lang="en-GB" sz="1800" dirty="0">
                <a:solidFill>
                  <a:srgbClr val="000000"/>
                </a:solidFill>
                <a:effectLst/>
                <a:latin typeface="Calibri" panose="020F0502020204030204" pitchFamily="34" charset="0"/>
                <a:ea typeface="Calibri" panose="020F0502020204030204" pitchFamily="34" charset="0"/>
              </a:rPr>
              <a:t> Almaty </a:t>
            </a:r>
            <a:r>
              <a:rPr lang="en-GB" sz="1800" b="1" dirty="0">
                <a:solidFill>
                  <a:srgbClr val="000000"/>
                </a:solidFill>
                <a:effectLst/>
                <a:latin typeface="Open Sans" panose="020B0606030504020204" pitchFamily="34" charset="0"/>
                <a:ea typeface="Calibri" panose="020F0502020204030204" pitchFamily="34" charset="0"/>
              </a:rPr>
              <a:t>has this great display in their hallway -  </a:t>
            </a:r>
            <a:r>
              <a:rPr lang="en-GB" sz="1800" dirty="0">
                <a:solidFill>
                  <a:srgbClr val="000000"/>
                </a:solidFill>
                <a:effectLst/>
                <a:latin typeface="Calibri" panose="020F0502020204030204" pitchFamily="34" charset="0"/>
                <a:ea typeface="Calibri" panose="020F0502020204030204" pitchFamily="34" charset="0"/>
              </a:rPr>
              <a:t>e</a:t>
            </a:r>
            <a:r>
              <a:rPr lang="en-GB" sz="1800" dirty="0">
                <a:effectLst/>
                <a:latin typeface="Calibri" panose="020F0502020204030204" pitchFamily="34" charset="0"/>
                <a:ea typeface="Calibri" panose="020F0502020204030204" pitchFamily="34" charset="0"/>
              </a:rPr>
              <a:t>ncouraging behavioural changes through </a:t>
            </a:r>
            <a:r>
              <a:rPr lang="en-GB" sz="1800" u="none" strike="noStrike" dirty="0">
                <a:solidFill>
                  <a:srgbClr val="0563C1"/>
                </a:solidFill>
                <a:effectLst/>
                <a:latin typeface="Calibri" panose="020F0502020204030204" pitchFamily="34" charset="0"/>
                <a:ea typeface="Calibri" panose="020F0502020204030204" pitchFamily="34" charset="0"/>
                <a:hlinkClick r:id="rId3"/>
              </a:rPr>
              <a:t>green nudges</a:t>
            </a:r>
            <a:r>
              <a:rPr lang="en-GB" sz="1800" dirty="0">
                <a:effectLst/>
                <a:latin typeface="Calibri" panose="020F0502020204030204" pitchFamily="34" charset="0"/>
                <a:ea typeface="Calibri" panose="020F0502020204030204" pitchFamily="34" charset="0"/>
              </a:rPr>
              <a:t>  the Scrolls on the wall are from stories about each of the 17 SDG’s that a teacher Astrid Jacoby, through her previous work with her Charity ‘</a:t>
            </a:r>
            <a:r>
              <a:rPr lang="en-GB" sz="1800" i="1" dirty="0">
                <a:effectLst/>
                <a:latin typeface="Calibri" panose="020F0502020204030204" pitchFamily="34" charset="0"/>
                <a:ea typeface="Calibri" panose="020F0502020204030204" pitchFamily="34" charset="0"/>
              </a:rPr>
              <a:t>Little Hands Design’,</a:t>
            </a:r>
            <a:r>
              <a:rPr lang="en-GB" sz="1800" dirty="0">
                <a:effectLst/>
                <a:latin typeface="Calibri" panose="020F0502020204030204" pitchFamily="34" charset="0"/>
                <a:ea typeface="Calibri" panose="020F0502020204030204" pitchFamily="34" charset="0"/>
              </a:rPr>
              <a:t> has published in a </a:t>
            </a:r>
            <a:r>
              <a:rPr lang="en-GB" sz="1800" i="1" dirty="0">
                <a:effectLst/>
                <a:latin typeface="Calibri" panose="020F0502020204030204" pitchFamily="34" charset="0"/>
                <a:ea typeface="Calibri" panose="020F0502020204030204" pitchFamily="34" charset="0"/>
              </a:rPr>
              <a:t>Practical Handbook</a:t>
            </a:r>
            <a:r>
              <a:rPr lang="en-GB" sz="1800" dirty="0">
                <a:effectLst/>
                <a:latin typeface="Calibri" panose="020F0502020204030204" pitchFamily="34" charset="0"/>
                <a:ea typeface="Calibri" panose="020F0502020204030204" pitchFamily="34" charset="0"/>
              </a:rPr>
              <a:t> on </a:t>
            </a:r>
            <a:r>
              <a:rPr lang="en-GB" sz="1800" i="1" dirty="0">
                <a:effectLst/>
                <a:latin typeface="Calibri" panose="020F0502020204030204" pitchFamily="34" charset="0"/>
                <a:ea typeface="Calibri" panose="020F0502020204030204" pitchFamily="34" charset="0"/>
              </a:rPr>
              <a:t>Sustainability Education through Fashion and Textiles.</a:t>
            </a:r>
          </a:p>
          <a:p>
            <a:endParaRPr lang="en-GB" sz="1800" b="1" dirty="0">
              <a:solidFill>
                <a:srgbClr val="000000"/>
              </a:solidFill>
              <a:effectLst/>
              <a:latin typeface="Open Sans" panose="020B060603050402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solidFill>
                  <a:srgbClr val="000000"/>
                </a:solidFill>
                <a:effectLst/>
                <a:latin typeface="Open Sans" panose="020B0606030504020204" pitchFamily="34" charset="0"/>
                <a:ea typeface="Calibri" panose="020F0502020204030204" pitchFamily="34" charset="0"/>
              </a:rPr>
              <a:t>The Kazakhstan </a:t>
            </a:r>
            <a:r>
              <a:rPr lang="en-GB" sz="1800" dirty="0">
                <a:effectLst/>
                <a:latin typeface="Calibri" panose="020F0502020204030204" pitchFamily="34" charset="0"/>
                <a:ea typeface="Calibri" panose="020F0502020204030204" pitchFamily="34" charset="0"/>
              </a:rPr>
              <a:t>example highlights one school's efforts in making the transition from a small, dedicated group of teachers pioneering Education for Sustainability (ESD) at the school, to a whole school effort. It is a work in progress but they are on their way!</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000000"/>
                </a:solidFill>
                <a:effectLst/>
                <a:latin typeface="Open Sans" panose="020B0606030504020204" pitchFamily="34" charset="0"/>
                <a:ea typeface="Calibri" panose="020F0502020204030204" pitchFamily="34" charset="0"/>
              </a:rPr>
              <a:t>The Turkish example, written by </a:t>
            </a:r>
            <a:r>
              <a:rPr lang="en-GB" sz="1200" b="1" dirty="0" err="1">
                <a:solidFill>
                  <a:srgbClr val="000000"/>
                </a:solidFill>
                <a:effectLst/>
                <a:latin typeface="Open Sans" panose="020B0606030504020204" pitchFamily="34" charset="0"/>
                <a:ea typeface="Calibri" panose="020F0502020204030204" pitchFamily="34" charset="0"/>
              </a:rPr>
              <a:t>Guliz</a:t>
            </a:r>
            <a:r>
              <a:rPr lang="en-GB" sz="1200" b="1" dirty="0">
                <a:solidFill>
                  <a:srgbClr val="000000"/>
                </a:solidFill>
                <a:effectLst/>
                <a:latin typeface="Open Sans" panose="020B0606030504020204" pitchFamily="34" charset="0"/>
                <a:ea typeface="Calibri" panose="020F0502020204030204" pitchFamily="34" charset="0"/>
              </a:rPr>
              <a:t> Semiz gives an example of what a </a:t>
            </a:r>
            <a:r>
              <a:rPr lang="en-GB" sz="1200" dirty="0">
                <a:solidFill>
                  <a:srgbClr val="000000"/>
                </a:solidFill>
                <a:effectLst/>
                <a:latin typeface="Open Sans" panose="020B0606030504020204" pitchFamily="34" charset="0"/>
                <a:ea typeface="Calibri" panose="020F0502020204030204" pitchFamily="34" charset="0"/>
              </a:rPr>
              <a:t>primary and secondary school has learned and created after a decade of being an Eco-School – they also present how the sustainable development goals are becoming part of the school culture step by step. </a:t>
            </a:r>
            <a:endParaRPr lang="en-GB" sz="1200" dirty="0">
              <a:effectLst/>
              <a:latin typeface="Calibri" panose="020F0502020204030204" pitchFamily="34" charset="0"/>
              <a:ea typeface="Calibri" panose="020F0502020204030204" pitchFamily="34" charset="0"/>
            </a:endParaRPr>
          </a:p>
          <a:p>
            <a:r>
              <a:rPr lang="en-GB" sz="1800" dirty="0">
                <a:solidFill>
                  <a:srgbClr val="000000"/>
                </a:solidFill>
                <a:effectLst/>
                <a:latin typeface="Open Sans" panose="020B0606030504020204" pitchFamily="34" charset="0"/>
                <a:ea typeface="Calibri" panose="020F0502020204030204" pitchFamily="34" charset="0"/>
              </a:rPr>
              <a:t> </a:t>
            </a:r>
            <a:endParaRPr lang="en-GB" sz="1800" dirty="0">
              <a:effectLst/>
              <a:latin typeface="Calibri" panose="020F0502020204030204" pitchFamily="34" charset="0"/>
              <a:ea typeface="Calibri" panose="020F0502020204030204" pitchFamily="34" charset="0"/>
            </a:endParaRPr>
          </a:p>
          <a:p>
            <a:r>
              <a:rPr lang="en-GB" sz="1800" dirty="0">
                <a:solidFill>
                  <a:srgbClr val="000000"/>
                </a:solidFill>
                <a:effectLst/>
                <a:latin typeface="Open Sans" panose="020B0606030504020204" pitchFamily="34" charset="0"/>
                <a:ea typeface="Calibri" panose="020F0502020204030204" pitchFamily="34" charset="0"/>
              </a:rPr>
              <a:t> </a:t>
            </a:r>
            <a:endParaRPr lang="en-GB" sz="1800" dirty="0">
              <a:effectLst/>
              <a:latin typeface="Calibri" panose="020F0502020204030204" pitchFamily="34" charset="0"/>
              <a:ea typeface="Calibri" panose="020F0502020204030204" pitchFamily="34" charset="0"/>
            </a:endParaRPr>
          </a:p>
          <a:p>
            <a:endParaRPr lang="en-GB" dirty="0"/>
          </a:p>
        </p:txBody>
      </p:sp>
      <p:sp>
        <p:nvSpPr>
          <p:cNvPr id="4" name="Header Placeholder 3"/>
          <p:cNvSpPr>
            <a:spLocks noGrp="1"/>
          </p:cNvSpPr>
          <p:nvPr>
            <p:ph type="hdr" sz="quarter"/>
          </p:nvPr>
        </p:nvSpPr>
        <p:spPr/>
        <p:txBody>
          <a:bodyPr/>
          <a:lstStyle/>
          <a:p>
            <a:endParaRPr lang="en-GB"/>
          </a:p>
        </p:txBody>
      </p:sp>
      <p:sp>
        <p:nvSpPr>
          <p:cNvPr id="5" name="Slide Number Placeholder 4"/>
          <p:cNvSpPr>
            <a:spLocks noGrp="1"/>
          </p:cNvSpPr>
          <p:nvPr>
            <p:ph type="sldNum" sz="quarter" idx="5"/>
          </p:nvPr>
        </p:nvSpPr>
        <p:spPr/>
        <p:txBody>
          <a:bodyPr/>
          <a:lstStyle/>
          <a:p>
            <a:fld id="{200E2BFC-E59A-4CC5-AA96-153E760DABA1}" type="slidenum">
              <a:rPr lang="en-GB" smtClean="0"/>
              <a:t>10</a:t>
            </a:fld>
            <a:endParaRPr lang="en-GB"/>
          </a:p>
        </p:txBody>
      </p:sp>
    </p:spTree>
    <p:extLst>
      <p:ext uri="{BB962C8B-B14F-4D97-AF65-F5344CB8AC3E}">
        <p14:creationId xmlns:p14="http://schemas.microsoft.com/office/powerpoint/2010/main" val="15315534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Mongolia</a:t>
            </a:r>
            <a:r>
              <a:rPr lang="en-GB" dirty="0"/>
              <a:t> I am pleased to see the opportunity to learn more about this example later this afternoon at 16:30 – The case study is especially interesting as it gives experiences not just from one school, but from a </a:t>
            </a:r>
            <a:r>
              <a:rPr lang="en-GB" sz="1200" dirty="0">
                <a:solidFill>
                  <a:schemeClr val="accent1">
                    <a:lumMod val="50000"/>
                  </a:schemeClr>
                </a:solidFill>
                <a:effectLst/>
                <a:latin typeface="Open Sans" panose="020B0606030504020204" pitchFamily="34" charset="0"/>
                <a:ea typeface="Calibri" panose="020F0502020204030204" pitchFamily="34" charset="0"/>
              </a:rPr>
              <a:t>Government led pilot study involving 30 schools </a:t>
            </a:r>
            <a:r>
              <a:rPr lang="nb-NO" sz="1200" dirty="0" err="1">
                <a:solidFill>
                  <a:schemeClr val="accent1">
                    <a:lumMod val="50000"/>
                  </a:schemeClr>
                </a:solidFill>
                <a:effectLst/>
                <a:latin typeface="Open Sans" panose="020B0606030504020204" pitchFamily="34" charset="0"/>
                <a:ea typeface="Calibri" panose="020F0502020204030204" pitchFamily="34" charset="0"/>
              </a:rPr>
              <a:t>that</a:t>
            </a:r>
            <a:r>
              <a:rPr lang="nb-NO" sz="1200" dirty="0">
                <a:solidFill>
                  <a:schemeClr val="accent1">
                    <a:lumMod val="50000"/>
                  </a:schemeClr>
                </a:solidFill>
                <a:effectLst/>
                <a:latin typeface="Open Sans" panose="020B0606030504020204" pitchFamily="34" charset="0"/>
                <a:ea typeface="Calibri" panose="020F0502020204030204" pitchFamily="34" charset="0"/>
              </a:rPr>
              <a:t> </a:t>
            </a:r>
            <a:r>
              <a:rPr lang="nb-NO" sz="1200" dirty="0" err="1">
                <a:solidFill>
                  <a:schemeClr val="accent1">
                    <a:lumMod val="50000"/>
                  </a:schemeClr>
                </a:solidFill>
                <a:effectLst/>
                <a:latin typeface="Open Sans" panose="020B0606030504020204" pitchFamily="34" charset="0"/>
                <a:ea typeface="Calibri" panose="020F0502020204030204" pitchFamily="34" charset="0"/>
              </a:rPr>
              <a:t>are</a:t>
            </a:r>
            <a:r>
              <a:rPr lang="nb-NO" sz="1200" dirty="0">
                <a:solidFill>
                  <a:schemeClr val="accent1">
                    <a:lumMod val="50000"/>
                  </a:schemeClr>
                </a:solidFill>
                <a:effectLst/>
                <a:latin typeface="Open Sans" panose="020B0606030504020204" pitchFamily="34" charset="0"/>
                <a:ea typeface="Calibri" panose="020F0502020204030204" pitchFamily="34" charset="0"/>
              </a:rPr>
              <a:t> utilising a WSA as a </a:t>
            </a:r>
            <a:r>
              <a:rPr lang="nb-NO" sz="1200" dirty="0" err="1">
                <a:solidFill>
                  <a:schemeClr val="accent1">
                    <a:lumMod val="50000"/>
                  </a:schemeClr>
                </a:solidFill>
                <a:effectLst/>
                <a:latin typeface="Open Sans" panose="020B0606030504020204" pitchFamily="34" charset="0"/>
                <a:ea typeface="Calibri" panose="020F0502020204030204" pitchFamily="34" charset="0"/>
              </a:rPr>
              <a:t>framework</a:t>
            </a:r>
            <a:r>
              <a:rPr lang="nb-NO" sz="1200" dirty="0">
                <a:solidFill>
                  <a:schemeClr val="accent1">
                    <a:lumMod val="50000"/>
                  </a:schemeClr>
                </a:solidFill>
                <a:effectLst/>
                <a:latin typeface="Open Sans" panose="020B0606030504020204" pitchFamily="34" charset="0"/>
                <a:ea typeface="Calibri" panose="020F0502020204030204" pitchFamily="34" charset="0"/>
              </a:rPr>
              <a:t> </a:t>
            </a:r>
            <a:r>
              <a:rPr lang="nb-NO" sz="1200" dirty="0" err="1">
                <a:solidFill>
                  <a:schemeClr val="accent1">
                    <a:lumMod val="50000"/>
                  </a:schemeClr>
                </a:solidFill>
                <a:effectLst/>
                <a:latin typeface="Open Sans" panose="020B0606030504020204" pitchFamily="34" charset="0"/>
                <a:ea typeface="Calibri" panose="020F0502020204030204" pitchFamily="34" charset="0"/>
              </a:rPr>
              <a:t>both</a:t>
            </a:r>
            <a:r>
              <a:rPr lang="nb-NO" sz="1200" dirty="0">
                <a:solidFill>
                  <a:schemeClr val="accent1">
                    <a:lumMod val="50000"/>
                  </a:schemeClr>
                </a:solidFill>
                <a:effectLst/>
                <a:latin typeface="Open Sans" panose="020B0606030504020204" pitchFamily="34" charset="0"/>
                <a:ea typeface="Calibri" panose="020F0502020204030204" pitchFamily="34" charset="0"/>
              </a:rPr>
              <a:t> to </a:t>
            </a:r>
            <a:r>
              <a:rPr lang="nb-NO" sz="1200" dirty="0" err="1">
                <a:solidFill>
                  <a:schemeClr val="accent1">
                    <a:lumMod val="50000"/>
                  </a:schemeClr>
                </a:solidFill>
                <a:effectLst/>
                <a:latin typeface="Open Sans" panose="020B0606030504020204" pitchFamily="34" charset="0"/>
                <a:ea typeface="Calibri" panose="020F0502020204030204" pitchFamily="34" charset="0"/>
              </a:rPr>
              <a:t>asses</a:t>
            </a:r>
            <a:r>
              <a:rPr lang="nb-NO" sz="1200" dirty="0">
                <a:solidFill>
                  <a:schemeClr val="accent1">
                    <a:lumMod val="50000"/>
                  </a:schemeClr>
                </a:solidFill>
                <a:effectLst/>
                <a:latin typeface="Open Sans" panose="020B0606030504020204" pitchFamily="34" charset="0"/>
                <a:ea typeface="Calibri" panose="020F0502020204030204" pitchFamily="34" charset="0"/>
              </a:rPr>
              <a:t> </a:t>
            </a:r>
            <a:r>
              <a:rPr lang="nb-NO" sz="1200" dirty="0" err="1">
                <a:solidFill>
                  <a:schemeClr val="accent1">
                    <a:lumMod val="50000"/>
                  </a:schemeClr>
                </a:solidFill>
                <a:effectLst/>
                <a:latin typeface="Open Sans" panose="020B0606030504020204" pitchFamily="34" charset="0"/>
                <a:ea typeface="Calibri" panose="020F0502020204030204" pitchFamily="34" charset="0"/>
              </a:rPr>
              <a:t>their</a:t>
            </a:r>
            <a:r>
              <a:rPr lang="nb-NO" sz="1200" dirty="0">
                <a:solidFill>
                  <a:schemeClr val="accent1">
                    <a:lumMod val="50000"/>
                  </a:schemeClr>
                </a:solidFill>
                <a:effectLst/>
                <a:latin typeface="Open Sans" panose="020B0606030504020204" pitchFamily="34" charset="0"/>
                <a:ea typeface="Calibri" panose="020F0502020204030204" pitchFamily="34" charset="0"/>
              </a:rPr>
              <a:t> </a:t>
            </a:r>
            <a:r>
              <a:rPr lang="nb-NO" sz="1200" dirty="0" err="1">
                <a:solidFill>
                  <a:schemeClr val="accent1">
                    <a:lumMod val="50000"/>
                  </a:schemeClr>
                </a:solidFill>
                <a:effectLst/>
                <a:latin typeface="Open Sans" panose="020B0606030504020204" pitchFamily="34" charset="0"/>
                <a:ea typeface="Calibri" panose="020F0502020204030204" pitchFamily="34" charset="0"/>
              </a:rPr>
              <a:t>schools</a:t>
            </a:r>
            <a:r>
              <a:rPr lang="nb-NO" sz="1200" dirty="0">
                <a:solidFill>
                  <a:schemeClr val="accent1">
                    <a:lumMod val="50000"/>
                  </a:schemeClr>
                </a:solidFill>
                <a:effectLst/>
                <a:latin typeface="Open Sans" panose="020B0606030504020204" pitchFamily="34" charset="0"/>
                <a:ea typeface="Calibri" panose="020F0502020204030204" pitchFamily="34" charset="0"/>
              </a:rPr>
              <a:t> and to </a:t>
            </a:r>
            <a:r>
              <a:rPr lang="nb-NO" sz="1200" dirty="0" err="1">
                <a:solidFill>
                  <a:schemeClr val="accent1">
                    <a:lumMod val="50000"/>
                  </a:schemeClr>
                </a:solidFill>
                <a:effectLst/>
                <a:latin typeface="Open Sans" panose="020B0606030504020204" pitchFamily="34" charset="0"/>
                <a:ea typeface="Calibri" panose="020F0502020204030204" pitchFamily="34" charset="0"/>
              </a:rPr>
              <a:t>develop</a:t>
            </a:r>
            <a:r>
              <a:rPr lang="nb-NO" sz="1200" dirty="0">
                <a:solidFill>
                  <a:schemeClr val="accent1">
                    <a:lumMod val="50000"/>
                  </a:schemeClr>
                </a:solidFill>
                <a:effectLst/>
                <a:latin typeface="Open Sans" panose="020B0606030504020204" pitchFamily="34" charset="0"/>
                <a:ea typeface="Calibri" panose="020F0502020204030204" pitchFamily="34" charset="0"/>
              </a:rPr>
              <a:t> </a:t>
            </a:r>
            <a:r>
              <a:rPr lang="nb-NO" sz="1200" dirty="0" err="1">
                <a:solidFill>
                  <a:schemeClr val="accent1">
                    <a:lumMod val="50000"/>
                  </a:schemeClr>
                </a:solidFill>
                <a:effectLst/>
                <a:latin typeface="Open Sans" panose="020B0606030504020204" pitchFamily="34" charset="0"/>
                <a:ea typeface="Calibri" panose="020F0502020204030204" pitchFamily="34" charset="0"/>
              </a:rPr>
              <a:t>new</a:t>
            </a:r>
            <a:r>
              <a:rPr lang="nb-NO" sz="1200" dirty="0">
                <a:solidFill>
                  <a:schemeClr val="accent1">
                    <a:lumMod val="50000"/>
                  </a:schemeClr>
                </a:solidFill>
                <a:effectLst/>
                <a:latin typeface="Open Sans" panose="020B0606030504020204" pitchFamily="34" charset="0"/>
                <a:ea typeface="Calibri" panose="020F0502020204030204" pitchFamily="34" charset="0"/>
              </a:rPr>
              <a:t> </a:t>
            </a:r>
            <a:r>
              <a:rPr lang="nb-NO" sz="1200" dirty="0" err="1">
                <a:solidFill>
                  <a:schemeClr val="accent1">
                    <a:lumMod val="50000"/>
                  </a:schemeClr>
                </a:solidFill>
                <a:effectLst/>
                <a:latin typeface="Open Sans" panose="020B0606030504020204" pitchFamily="34" charset="0"/>
                <a:ea typeface="Calibri" panose="020F0502020204030204" pitchFamily="34" charset="0"/>
              </a:rPr>
              <a:t>practices</a:t>
            </a:r>
            <a:r>
              <a:rPr lang="nb-NO" sz="1200" dirty="0">
                <a:solidFill>
                  <a:schemeClr val="accent1">
                    <a:lumMod val="50000"/>
                  </a:schemeClr>
                </a:solidFill>
                <a:effectLst/>
                <a:latin typeface="Open Sans" panose="020B0606030504020204" pitchFamily="34" charset="0"/>
                <a:ea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a:t>
            </a:r>
            <a:r>
              <a:rPr lang="en-GB" b="1" dirty="0"/>
              <a:t>Norway case </a:t>
            </a:r>
            <a:r>
              <a:rPr lang="en-GB" dirty="0"/>
              <a:t>is from the research Arjen and I are part of – It </a:t>
            </a:r>
            <a:r>
              <a:rPr lang="en-GB" sz="1200" dirty="0">
                <a:solidFill>
                  <a:schemeClr val="accent1">
                    <a:lumMod val="50000"/>
                  </a:schemeClr>
                </a:solidFill>
                <a:effectLst/>
                <a:latin typeface="Open Sans" panose="020B0606030504020204" pitchFamily="34" charset="0"/>
                <a:ea typeface="Open Sans" panose="020B0606030504020204" pitchFamily="34" charset="0"/>
                <a:cs typeface="Open Sans" panose="020B0606030504020204" pitchFamily="34" charset="0"/>
              </a:rPr>
              <a:t>provides an example of how long-term multistakeholder partnerships can be established and support a WSA to be utilised as a thinking tool for educational innovation on multiple levels. </a:t>
            </a:r>
            <a:endParaRPr lang="en-GB" sz="2400" dirty="0">
              <a:solidFill>
                <a:srgbClr val="000000"/>
              </a:solidFill>
              <a:effectLst/>
              <a:latin typeface="Open Sans" panose="020B0606030504020204" pitchFamily="34" charset="0"/>
              <a:ea typeface="Calibri" panose="020F0502020204030204" pitchFamily="34" charset="0"/>
            </a:endParaRPr>
          </a:p>
          <a:p>
            <a:endParaRPr lang="en-GB" dirty="0"/>
          </a:p>
          <a:p>
            <a:r>
              <a:rPr lang="en-GB" dirty="0"/>
              <a:t>There is also another example from Norway in the printed version. </a:t>
            </a:r>
          </a:p>
        </p:txBody>
      </p:sp>
      <p:sp>
        <p:nvSpPr>
          <p:cNvPr id="4" name="Header Placeholder 3"/>
          <p:cNvSpPr>
            <a:spLocks noGrp="1"/>
          </p:cNvSpPr>
          <p:nvPr>
            <p:ph type="hdr" sz="quarter"/>
          </p:nvPr>
        </p:nvSpPr>
        <p:spPr/>
        <p:txBody>
          <a:bodyPr/>
          <a:lstStyle/>
          <a:p>
            <a:endParaRPr lang="en-GB"/>
          </a:p>
        </p:txBody>
      </p:sp>
      <p:sp>
        <p:nvSpPr>
          <p:cNvPr id="5" name="Slide Number Placeholder 4"/>
          <p:cNvSpPr>
            <a:spLocks noGrp="1"/>
          </p:cNvSpPr>
          <p:nvPr>
            <p:ph type="sldNum" sz="quarter" idx="5"/>
          </p:nvPr>
        </p:nvSpPr>
        <p:spPr/>
        <p:txBody>
          <a:bodyPr/>
          <a:lstStyle/>
          <a:p>
            <a:fld id="{200E2BFC-E59A-4CC5-AA96-153E760DABA1}" type="slidenum">
              <a:rPr lang="en-GB" smtClean="0"/>
              <a:t>11</a:t>
            </a:fld>
            <a:endParaRPr lang="en-GB"/>
          </a:p>
        </p:txBody>
      </p:sp>
    </p:spTree>
    <p:extLst>
      <p:ext uri="{BB962C8B-B14F-4D97-AF65-F5344CB8AC3E}">
        <p14:creationId xmlns:p14="http://schemas.microsoft.com/office/powerpoint/2010/main" val="33762944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000000"/>
                </a:solidFill>
                <a:effectLst/>
                <a:latin typeface="Open Sans" panose="020B0606030504020204" pitchFamily="34" charset="0"/>
                <a:ea typeface="Calibri" panose="020F0502020204030204" pitchFamily="34" charset="0"/>
              </a:rPr>
              <a:t>Canada: </a:t>
            </a:r>
            <a:r>
              <a:rPr lang="en-GB" sz="1200" dirty="0">
                <a:solidFill>
                  <a:srgbClr val="000000"/>
                </a:solidFill>
                <a:effectLst/>
                <a:latin typeface="Open Sans" panose="020B0606030504020204" pitchFamily="34" charset="0"/>
                <a:ea typeface="Calibri" panose="020F0502020204030204" pitchFamily="34" charset="0"/>
              </a:rPr>
              <a:t>Belfountain  </a:t>
            </a:r>
            <a:r>
              <a:rPr lang="en-GB" sz="1200" b="1" dirty="0">
                <a:solidFill>
                  <a:srgbClr val="000000"/>
                </a:solidFill>
                <a:effectLst/>
                <a:latin typeface="Open Sans" panose="020B0606030504020204" pitchFamily="34" charset="0"/>
                <a:ea typeface="Calibri" panose="020F0502020204030204" pitchFamily="34" charset="0"/>
              </a:rPr>
              <a:t>‘Learning for a Sustainable Future School’. Is </a:t>
            </a:r>
            <a:r>
              <a:rPr lang="en-GB" sz="1200" dirty="0">
                <a:solidFill>
                  <a:srgbClr val="000000"/>
                </a:solidFill>
                <a:effectLst/>
                <a:latin typeface="Open Sans" panose="020B0606030504020204" pitchFamily="34" charset="0"/>
                <a:ea typeface="Calibri" panose="020F0502020204030204" pitchFamily="34" charset="0"/>
              </a:rPr>
              <a:t>A primary school that share a really inspiring 15-year journey with sustainability education. This case exemplifies how a small group of committed teachers can grow their efforts into a whole-school approach. </a:t>
            </a:r>
            <a:r>
              <a:rPr lang="en-US" sz="3200" b="0" i="0" dirty="0">
                <a:solidFill>
                  <a:srgbClr val="FFFFFF"/>
                </a:solidFill>
                <a:effectLst/>
                <a:latin typeface="DM Sans"/>
                <a:ea typeface="Calibri" panose="020F0502020204030204" pitchFamily="34" charset="0"/>
              </a:rPr>
              <a:t>This case is closely connected to the work of </a:t>
            </a:r>
            <a:r>
              <a:rPr lang="en-US" sz="3200" b="1" i="1" dirty="0">
                <a:solidFill>
                  <a:srgbClr val="FFFFFF"/>
                </a:solidFill>
                <a:effectLst/>
                <a:latin typeface="DM Sans"/>
                <a:ea typeface="Calibri" panose="020F0502020204030204" pitchFamily="34" charset="0"/>
              </a:rPr>
              <a:t>Learning for a Sustainable Future </a:t>
            </a:r>
            <a:r>
              <a:rPr lang="en-US" sz="3200" b="0" i="0" dirty="0">
                <a:solidFill>
                  <a:srgbClr val="FFFFFF"/>
                </a:solidFill>
                <a:effectLst/>
                <a:latin typeface="DM Sans"/>
              </a:rPr>
              <a:t>a Canadian charity that has been working for over 30 years to integrate sustainability education into Canada’s school system.</a:t>
            </a:r>
            <a:endParaRPr lang="en-GB" sz="20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Times New Roman" panose="02020603050405020304" pitchFamily="18" charset="0"/>
              </a:rPr>
              <a:t>This school gives lots of practical examples of how they connect the SDGs into their lessons and how they use the outdoors as a classroom. For example, this is a picture of the schools</a:t>
            </a:r>
            <a:r>
              <a:rPr lang="en-GB" sz="1200" dirty="0">
                <a:solidFill>
                  <a:srgbClr val="000000"/>
                </a:solidFill>
                <a:effectLst/>
                <a:latin typeface="Calibri" panose="020F0502020204030204" pitchFamily="34" charset="0"/>
                <a:ea typeface="Times New Roman" panose="02020603050405020304" pitchFamily="18" charset="0"/>
              </a:rPr>
              <a:t> rain garden designed by students for stormwater management and through this design how the whole school learns about numerous of the SDGs. </a:t>
            </a:r>
            <a:endParaRPr lang="en-GB" sz="1200" dirty="0">
              <a:solidFill>
                <a:srgbClr val="000000"/>
              </a:solidFill>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000000"/>
              </a:solidFill>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solidFill>
                  <a:srgbClr val="000000"/>
                </a:solidFill>
                <a:effectLst/>
                <a:latin typeface="Open Sans" panose="020B0606030504020204" pitchFamily="34" charset="0"/>
                <a:ea typeface="Calibri" panose="020F0502020204030204" pitchFamily="34" charset="0"/>
              </a:rPr>
              <a:t>The example from Nepal, is a bit like the Norway example, it gives details about </a:t>
            </a:r>
            <a:r>
              <a:rPr lang="en-GB" sz="1800" dirty="0">
                <a:solidFill>
                  <a:srgbClr val="000000"/>
                </a:solidFill>
                <a:effectLst/>
                <a:latin typeface="Open Sans" panose="020B0606030504020204" pitchFamily="34" charset="0"/>
                <a:ea typeface="Calibri" panose="020F0502020204030204" pitchFamily="34" charset="0"/>
              </a:rPr>
              <a:t>Rupantaran, a whole school community research and development partnership. A Participatory collaboration between schools and universities, unique in its focus on ‘quality education’ (SDG4), innovative teaching, and community social enterprises. </a:t>
            </a:r>
            <a:endParaRPr lang="en-GB" dirty="0"/>
          </a:p>
        </p:txBody>
      </p:sp>
      <p:sp>
        <p:nvSpPr>
          <p:cNvPr id="4" name="Header Placeholder 3"/>
          <p:cNvSpPr>
            <a:spLocks noGrp="1"/>
          </p:cNvSpPr>
          <p:nvPr>
            <p:ph type="hdr" sz="quarter"/>
          </p:nvPr>
        </p:nvSpPr>
        <p:spPr/>
        <p:txBody>
          <a:bodyPr/>
          <a:lstStyle/>
          <a:p>
            <a:endParaRPr lang="en-GB"/>
          </a:p>
        </p:txBody>
      </p:sp>
      <p:sp>
        <p:nvSpPr>
          <p:cNvPr id="5" name="Slide Number Placeholder 4"/>
          <p:cNvSpPr>
            <a:spLocks noGrp="1"/>
          </p:cNvSpPr>
          <p:nvPr>
            <p:ph type="sldNum" sz="quarter" idx="5"/>
          </p:nvPr>
        </p:nvSpPr>
        <p:spPr/>
        <p:txBody>
          <a:bodyPr/>
          <a:lstStyle/>
          <a:p>
            <a:fld id="{200E2BFC-E59A-4CC5-AA96-153E760DABA1}" type="slidenum">
              <a:rPr lang="en-GB" smtClean="0"/>
              <a:t>12</a:t>
            </a:fld>
            <a:endParaRPr lang="en-GB"/>
          </a:p>
        </p:txBody>
      </p:sp>
    </p:spTree>
    <p:extLst>
      <p:ext uri="{BB962C8B-B14F-4D97-AF65-F5344CB8AC3E}">
        <p14:creationId xmlns:p14="http://schemas.microsoft.com/office/powerpoint/2010/main" val="41878078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dirty="0">
                <a:solidFill>
                  <a:srgbClr val="000000"/>
                </a:solidFill>
                <a:effectLst/>
                <a:latin typeface="Open Sans" panose="020B0606030504020204" pitchFamily="34" charset="0"/>
                <a:ea typeface="Calibri" panose="020F0502020204030204" pitchFamily="34" charset="0"/>
              </a:rPr>
              <a:t>We also have an inspiring example from Northern Ireland: It is an example of another long term Eco-School member who share various examples of </a:t>
            </a:r>
            <a:r>
              <a:rPr lang="en-GB" sz="1800" dirty="0">
                <a:solidFill>
                  <a:srgbClr val="000000"/>
                </a:solidFill>
                <a:effectLst/>
                <a:latin typeface="Open Sans" panose="020B0606030504020204" pitchFamily="34" charset="0"/>
                <a:ea typeface="Calibri" panose="020F0502020204030204" pitchFamily="34" charset="0"/>
              </a:rPr>
              <a:t>School-community partnerships in action, including a long term partnership about sustainable transport and carbon footprints with TransLink, and an Eco-code mentoring model that connects and shares the schools sustainability work with other schools and community groups. </a:t>
            </a:r>
            <a:endParaRPr lang="en-GB" sz="1800" dirty="0">
              <a:effectLst/>
              <a:latin typeface="Calibri" panose="020F0502020204030204" pitchFamily="34" charset="0"/>
              <a:ea typeface="Calibri" panose="020F0502020204030204" pitchFamily="34" charset="0"/>
            </a:endParaRPr>
          </a:p>
          <a:p>
            <a:endParaRPr lang="en-GB" dirty="0"/>
          </a:p>
          <a:p>
            <a:r>
              <a:rPr lang="en-GB" dirty="0"/>
              <a:t>Both South African and India, while included in the printed report, also will have 2 additional school examples shared online. One from the Dehli public school in India </a:t>
            </a:r>
          </a:p>
          <a:p>
            <a:r>
              <a:rPr lang="en-GB" dirty="0"/>
              <a:t>Also in South Africa, Amanzimtoti primary school again shares their experiences after a decade of being an eco-School. </a:t>
            </a:r>
          </a:p>
          <a:p>
            <a:endParaRPr lang="en-GB" dirty="0"/>
          </a:p>
        </p:txBody>
      </p:sp>
      <p:sp>
        <p:nvSpPr>
          <p:cNvPr id="4" name="Header Placeholder 3"/>
          <p:cNvSpPr>
            <a:spLocks noGrp="1"/>
          </p:cNvSpPr>
          <p:nvPr>
            <p:ph type="hdr" sz="quarter"/>
          </p:nvPr>
        </p:nvSpPr>
        <p:spPr/>
        <p:txBody>
          <a:bodyPr/>
          <a:lstStyle/>
          <a:p>
            <a:endParaRPr lang="en-GB"/>
          </a:p>
        </p:txBody>
      </p:sp>
      <p:sp>
        <p:nvSpPr>
          <p:cNvPr id="5" name="Slide Number Placeholder 4"/>
          <p:cNvSpPr>
            <a:spLocks noGrp="1"/>
          </p:cNvSpPr>
          <p:nvPr>
            <p:ph type="sldNum" sz="quarter" idx="5"/>
          </p:nvPr>
        </p:nvSpPr>
        <p:spPr/>
        <p:txBody>
          <a:bodyPr/>
          <a:lstStyle/>
          <a:p>
            <a:fld id="{200E2BFC-E59A-4CC5-AA96-153E760DABA1}" type="slidenum">
              <a:rPr lang="en-GB" smtClean="0"/>
              <a:t>13</a:t>
            </a:fld>
            <a:endParaRPr lang="en-GB"/>
          </a:p>
        </p:txBody>
      </p:sp>
    </p:spTree>
    <p:extLst>
      <p:ext uri="{BB962C8B-B14F-4D97-AF65-F5344CB8AC3E}">
        <p14:creationId xmlns:p14="http://schemas.microsoft.com/office/powerpoint/2010/main" val="30723848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Lastly I wanted to point out the layout. Each case can be read in detail, but also at a glance can be read through seeing the boxes (like the one this slide shows from the American case study from the Global Citizenship Experience Lab School based in Chicago) that summarise each case. For example the box that contains a summary of the strengths and prospects of each case ,as well as a critical reflection of the challenges each school has or is, experiencing. </a:t>
            </a:r>
          </a:p>
          <a:p>
            <a:endParaRPr lang="en-GB" dirty="0"/>
          </a:p>
        </p:txBody>
      </p:sp>
      <p:sp>
        <p:nvSpPr>
          <p:cNvPr id="4" name="Header Placeholder 3"/>
          <p:cNvSpPr>
            <a:spLocks noGrp="1"/>
          </p:cNvSpPr>
          <p:nvPr>
            <p:ph type="hdr" sz="quarter"/>
          </p:nvPr>
        </p:nvSpPr>
        <p:spPr/>
        <p:txBody>
          <a:bodyPr/>
          <a:lstStyle/>
          <a:p>
            <a:endParaRPr lang="en-GB"/>
          </a:p>
        </p:txBody>
      </p:sp>
      <p:sp>
        <p:nvSpPr>
          <p:cNvPr id="5" name="Slide Number Placeholder 4"/>
          <p:cNvSpPr>
            <a:spLocks noGrp="1"/>
          </p:cNvSpPr>
          <p:nvPr>
            <p:ph type="sldNum" sz="quarter" idx="5"/>
          </p:nvPr>
        </p:nvSpPr>
        <p:spPr/>
        <p:txBody>
          <a:bodyPr/>
          <a:lstStyle/>
          <a:p>
            <a:fld id="{200E2BFC-E59A-4CC5-AA96-153E760DABA1}" type="slidenum">
              <a:rPr lang="en-GB" smtClean="0"/>
              <a:t>14</a:t>
            </a:fld>
            <a:endParaRPr lang="en-GB"/>
          </a:p>
        </p:txBody>
      </p:sp>
    </p:spTree>
    <p:extLst>
      <p:ext uri="{BB962C8B-B14F-4D97-AF65-F5344CB8AC3E}">
        <p14:creationId xmlns:p14="http://schemas.microsoft.com/office/powerpoint/2010/main" val="14615369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Then each case also has a summary of Key WSA principles  in action in each school. </a:t>
            </a:r>
          </a:p>
          <a:p>
            <a:endParaRPr lang="en-GB" dirty="0"/>
          </a:p>
        </p:txBody>
      </p:sp>
      <p:sp>
        <p:nvSpPr>
          <p:cNvPr id="4" name="Header Placeholder 3"/>
          <p:cNvSpPr>
            <a:spLocks noGrp="1"/>
          </p:cNvSpPr>
          <p:nvPr>
            <p:ph type="hdr" sz="quarter"/>
          </p:nvPr>
        </p:nvSpPr>
        <p:spPr/>
        <p:txBody>
          <a:bodyPr/>
          <a:lstStyle/>
          <a:p>
            <a:endParaRPr lang="en-GB"/>
          </a:p>
        </p:txBody>
      </p:sp>
      <p:sp>
        <p:nvSpPr>
          <p:cNvPr id="5" name="Slide Number Placeholder 4"/>
          <p:cNvSpPr>
            <a:spLocks noGrp="1"/>
          </p:cNvSpPr>
          <p:nvPr>
            <p:ph type="sldNum" sz="quarter" idx="5"/>
          </p:nvPr>
        </p:nvSpPr>
        <p:spPr/>
        <p:txBody>
          <a:bodyPr/>
          <a:lstStyle/>
          <a:p>
            <a:fld id="{200E2BFC-E59A-4CC5-AA96-153E760DABA1}" type="slidenum">
              <a:rPr lang="en-GB" smtClean="0"/>
              <a:t>15</a:t>
            </a:fld>
            <a:endParaRPr lang="en-GB"/>
          </a:p>
        </p:txBody>
      </p:sp>
    </p:spTree>
    <p:extLst>
      <p:ext uri="{BB962C8B-B14F-4D97-AF65-F5344CB8AC3E}">
        <p14:creationId xmlns:p14="http://schemas.microsoft.com/office/powerpoint/2010/main" val="34916088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dirty="0">
                <a:solidFill>
                  <a:srgbClr val="000000"/>
                </a:solidFill>
                <a:effectLst/>
                <a:latin typeface="Open Sans" panose="020B0606030504020204" pitchFamily="34" charset="0"/>
                <a:ea typeface="Calibri" panose="020F0502020204030204" pitchFamily="34" charset="0"/>
              </a:rPr>
              <a:t>Lastly, the case studies are all full of interesting and what I believe are resources all schools can learn from. For example, the Canadian charities </a:t>
            </a:r>
            <a:r>
              <a:rPr lang="en-GB" sz="1200" b="1" dirty="0">
                <a:solidFill>
                  <a:srgbClr val="000000"/>
                </a:solidFill>
                <a:effectLst/>
                <a:latin typeface="Open Sans" panose="020B0606030504020204" pitchFamily="34" charset="0"/>
                <a:ea typeface="Calibri" panose="020F0502020204030204" pitchFamily="34" charset="0"/>
              </a:rPr>
              <a:t>Sustainable futures school framework, </a:t>
            </a:r>
            <a:r>
              <a:rPr lang="en-GB" sz="1200" b="0" dirty="0">
                <a:solidFill>
                  <a:srgbClr val="000000"/>
                </a:solidFill>
                <a:effectLst/>
                <a:latin typeface="Open Sans" panose="020B0606030504020204" pitchFamily="34" charset="0"/>
                <a:ea typeface="Calibri" panose="020F0502020204030204" pitchFamily="34" charset="0"/>
              </a:rPr>
              <a:t>and in the Hong Kong example you will learn more about </a:t>
            </a:r>
            <a:r>
              <a:rPr lang="en-GB" sz="1200" b="1" dirty="0">
                <a:solidFill>
                  <a:srgbClr val="000000"/>
                </a:solidFill>
                <a:effectLst/>
                <a:latin typeface="Open Sans" panose="020B0606030504020204" pitchFamily="34" charset="0"/>
                <a:ea typeface="Calibri" panose="020F0502020204030204" pitchFamily="34" charset="0"/>
              </a:rPr>
              <a:t>Metanoias Whole School sustainability audit </a:t>
            </a:r>
            <a:r>
              <a:rPr lang="en-GB" sz="1200" b="0" dirty="0">
                <a:solidFill>
                  <a:srgbClr val="000000"/>
                </a:solidFill>
                <a:effectLst/>
                <a:latin typeface="Open Sans" panose="020B0606030504020204" pitchFamily="34" charset="0"/>
                <a:ea typeface="Calibri" panose="020F0502020204030204" pitchFamily="34" charset="0"/>
              </a:rPr>
              <a:t>which tomorrow there will also be a workshop about this </a:t>
            </a:r>
            <a:r>
              <a:rPr lang="en-US" sz="1800" b="0" dirty="0">
                <a:effectLst/>
                <a:latin typeface="Calibri Light" panose="020F0302020204030204" pitchFamily="34" charset="0"/>
                <a:ea typeface="Calibri" panose="020F0502020204030204" pitchFamily="34" charset="0"/>
              </a:rPr>
              <a:t>sustainability  assessment model </a:t>
            </a:r>
          </a:p>
          <a:p>
            <a:endParaRPr lang="en-US" sz="1800" b="0" dirty="0">
              <a:effectLst/>
              <a:latin typeface="Calibri Light" panose="020F0302020204030204" pitchFamily="34" charset="0"/>
            </a:endParaRPr>
          </a:p>
          <a:p>
            <a:r>
              <a:rPr lang="en-GB" b="0" dirty="0"/>
              <a:t>Anyway, I could talk for hours about each case, but I’ll leave it at that and hand over to Arjen now who will take you through our analysis and lessons learned and questions that arose from collating all these case-studies </a:t>
            </a:r>
          </a:p>
          <a:p>
            <a:endParaRPr lang="en-GB" b="0" dirty="0"/>
          </a:p>
          <a:p>
            <a:r>
              <a:rPr lang="en-GB" b="0" dirty="0"/>
              <a:t>Thank you. </a:t>
            </a:r>
          </a:p>
          <a:p>
            <a:endParaRPr lang="en-GB" dirty="0"/>
          </a:p>
        </p:txBody>
      </p:sp>
      <p:sp>
        <p:nvSpPr>
          <p:cNvPr id="4" name="Header Placeholder 3"/>
          <p:cNvSpPr>
            <a:spLocks noGrp="1"/>
          </p:cNvSpPr>
          <p:nvPr>
            <p:ph type="hdr" sz="quarter"/>
          </p:nvPr>
        </p:nvSpPr>
        <p:spPr/>
        <p:txBody>
          <a:bodyPr/>
          <a:lstStyle/>
          <a:p>
            <a:endParaRPr lang="en-GB"/>
          </a:p>
        </p:txBody>
      </p:sp>
      <p:sp>
        <p:nvSpPr>
          <p:cNvPr id="5" name="Slide Number Placeholder 4"/>
          <p:cNvSpPr>
            <a:spLocks noGrp="1"/>
          </p:cNvSpPr>
          <p:nvPr>
            <p:ph type="sldNum" sz="quarter" idx="5"/>
          </p:nvPr>
        </p:nvSpPr>
        <p:spPr/>
        <p:txBody>
          <a:bodyPr/>
          <a:lstStyle/>
          <a:p>
            <a:fld id="{200E2BFC-E59A-4CC5-AA96-153E760DABA1}" type="slidenum">
              <a:rPr lang="en-GB" smtClean="0"/>
              <a:t>16</a:t>
            </a:fld>
            <a:endParaRPr lang="en-GB"/>
          </a:p>
        </p:txBody>
      </p:sp>
    </p:spTree>
    <p:extLst>
      <p:ext uri="{BB962C8B-B14F-4D97-AF65-F5344CB8AC3E}">
        <p14:creationId xmlns:p14="http://schemas.microsoft.com/office/powerpoint/2010/main" val="34079552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Will you summarise each strand of the WSA flower using this slide? I’ll leave it up t you Arjen to do this bit but I haven’t added any more slides as think this one could be used</a:t>
            </a:r>
          </a:p>
        </p:txBody>
      </p:sp>
      <p:sp>
        <p:nvSpPr>
          <p:cNvPr id="4" name="Header Placeholder 3"/>
          <p:cNvSpPr>
            <a:spLocks noGrp="1"/>
          </p:cNvSpPr>
          <p:nvPr>
            <p:ph type="hdr" sz="quarter"/>
          </p:nvPr>
        </p:nvSpPr>
        <p:spPr/>
        <p:txBody>
          <a:bodyPr/>
          <a:lstStyle/>
          <a:p>
            <a:endParaRPr lang="en-GB"/>
          </a:p>
        </p:txBody>
      </p:sp>
      <p:sp>
        <p:nvSpPr>
          <p:cNvPr id="5" name="Slide Number Placeholder 4"/>
          <p:cNvSpPr>
            <a:spLocks noGrp="1"/>
          </p:cNvSpPr>
          <p:nvPr>
            <p:ph type="sldNum" sz="quarter" idx="5"/>
          </p:nvPr>
        </p:nvSpPr>
        <p:spPr/>
        <p:txBody>
          <a:bodyPr/>
          <a:lstStyle/>
          <a:p>
            <a:fld id="{200E2BFC-E59A-4CC5-AA96-153E760DABA1}" type="slidenum">
              <a:rPr lang="en-GB" smtClean="0"/>
              <a:t>18</a:t>
            </a:fld>
            <a:endParaRPr lang="en-GB"/>
          </a:p>
        </p:txBody>
      </p:sp>
    </p:spTree>
    <p:extLst>
      <p:ext uri="{BB962C8B-B14F-4D97-AF65-F5344CB8AC3E}">
        <p14:creationId xmlns:p14="http://schemas.microsoft.com/office/powerpoint/2010/main" val="25038154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p:nvPr>
        </p:nvSpPr>
        <p:spPr/>
        <p:txBody>
          <a:bodyPr/>
          <a:lstStyle/>
          <a:p>
            <a:endParaRPr lang="en-GB"/>
          </a:p>
        </p:txBody>
      </p:sp>
      <p:sp>
        <p:nvSpPr>
          <p:cNvPr id="5" name="Slide Number Placeholder 4"/>
          <p:cNvSpPr>
            <a:spLocks noGrp="1"/>
          </p:cNvSpPr>
          <p:nvPr>
            <p:ph type="sldNum" sz="quarter" idx="5"/>
          </p:nvPr>
        </p:nvSpPr>
        <p:spPr/>
        <p:txBody>
          <a:bodyPr/>
          <a:lstStyle/>
          <a:p>
            <a:fld id="{200E2BFC-E59A-4CC5-AA96-153E760DABA1}" type="slidenum">
              <a:rPr lang="en-GB" smtClean="0"/>
              <a:t>20</a:t>
            </a:fld>
            <a:endParaRPr lang="en-GB"/>
          </a:p>
        </p:txBody>
      </p:sp>
    </p:spTree>
    <p:extLst>
      <p:ext uri="{BB962C8B-B14F-4D97-AF65-F5344CB8AC3E}">
        <p14:creationId xmlns:p14="http://schemas.microsoft.com/office/powerpoint/2010/main" val="8230679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endParaRPr lang="en-GB"/>
          </a:p>
        </p:txBody>
      </p:sp>
      <p:sp>
        <p:nvSpPr>
          <p:cNvPr id="5" name="Slide Number Placeholder 4"/>
          <p:cNvSpPr>
            <a:spLocks noGrp="1"/>
          </p:cNvSpPr>
          <p:nvPr>
            <p:ph type="sldNum" sz="quarter" idx="5"/>
          </p:nvPr>
        </p:nvSpPr>
        <p:spPr/>
        <p:txBody>
          <a:bodyPr/>
          <a:lstStyle/>
          <a:p>
            <a:fld id="{200E2BFC-E59A-4CC5-AA96-153E760DABA1}" type="slidenum">
              <a:rPr lang="en-GB" smtClean="0"/>
              <a:t>21</a:t>
            </a:fld>
            <a:endParaRPr lang="en-GB"/>
          </a:p>
        </p:txBody>
      </p:sp>
    </p:spTree>
    <p:extLst>
      <p:ext uri="{BB962C8B-B14F-4D97-AF65-F5344CB8AC3E}">
        <p14:creationId xmlns:p14="http://schemas.microsoft.com/office/powerpoint/2010/main" val="24698585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Colours have been adapted to match the Dutch flower version…</a:t>
            </a:r>
          </a:p>
          <a:p>
            <a:endParaRPr lang="en-GB" dirty="0"/>
          </a:p>
          <a:p>
            <a:r>
              <a:rPr lang="en-US" sz="1800" b="0" i="0" u="none" strike="noStrike" baseline="0" dirty="0">
                <a:solidFill>
                  <a:srgbClr val="000000"/>
                </a:solidFill>
                <a:latin typeface="Open Sans" panose="020B0606030504020204" pitchFamily="34" charset="0"/>
              </a:rPr>
              <a:t>The WSA model is meant to be used as a thinking tool to initiate and guide an on-going multi-stakeholder dialogue about how sustainability can best unfold in a school setting. </a:t>
            </a:r>
          </a:p>
          <a:p>
            <a:endParaRPr lang="en-US" sz="1800" b="0" i="0" u="none" strike="noStrike" baseline="0" dirty="0">
              <a:solidFill>
                <a:srgbClr val="000000"/>
              </a:solidFill>
              <a:latin typeface="Open Sans" panose="020B0606030504020204" pitchFamily="34" charset="0"/>
            </a:endParaRPr>
          </a:p>
          <a:p>
            <a:r>
              <a:rPr lang="en-US" sz="1800" b="0" i="0" u="none" strike="noStrike" baseline="0" dirty="0">
                <a:solidFill>
                  <a:srgbClr val="000000"/>
                </a:solidFill>
                <a:latin typeface="Open Sans" panose="020B0606030504020204" pitchFamily="34" charset="0"/>
              </a:rPr>
              <a:t>Each of the components of the flower will be briefly described</a:t>
            </a:r>
          </a:p>
        </p:txBody>
      </p:sp>
      <p:sp>
        <p:nvSpPr>
          <p:cNvPr id="4" name="Header Placeholder 3"/>
          <p:cNvSpPr>
            <a:spLocks noGrp="1"/>
          </p:cNvSpPr>
          <p:nvPr>
            <p:ph type="hdr" sz="quarter"/>
          </p:nvPr>
        </p:nvSpPr>
        <p:spPr/>
        <p:txBody>
          <a:bodyPr/>
          <a:lstStyle/>
          <a:p>
            <a:endParaRPr lang="en-GB"/>
          </a:p>
        </p:txBody>
      </p:sp>
      <p:sp>
        <p:nvSpPr>
          <p:cNvPr id="5" name="Slide Number Placeholder 4"/>
          <p:cNvSpPr>
            <a:spLocks noGrp="1"/>
          </p:cNvSpPr>
          <p:nvPr>
            <p:ph type="sldNum" sz="quarter" idx="5"/>
          </p:nvPr>
        </p:nvSpPr>
        <p:spPr/>
        <p:txBody>
          <a:bodyPr/>
          <a:lstStyle/>
          <a:p>
            <a:fld id="{200E2BFC-E59A-4CC5-AA96-153E760DABA1}" type="slidenum">
              <a:rPr lang="en-GB" smtClean="0"/>
              <a:t>2</a:t>
            </a:fld>
            <a:endParaRPr lang="en-GB"/>
          </a:p>
        </p:txBody>
      </p:sp>
    </p:spTree>
    <p:extLst>
      <p:ext uri="{BB962C8B-B14F-4D97-AF65-F5344CB8AC3E}">
        <p14:creationId xmlns:p14="http://schemas.microsoft.com/office/powerpoint/2010/main" val="32384310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p:nvPr>
        </p:nvSpPr>
        <p:spPr/>
        <p:txBody>
          <a:bodyPr/>
          <a:lstStyle/>
          <a:p>
            <a:endParaRPr lang="en-GB"/>
          </a:p>
        </p:txBody>
      </p:sp>
      <p:sp>
        <p:nvSpPr>
          <p:cNvPr id="5" name="Slide Number Placeholder 4"/>
          <p:cNvSpPr>
            <a:spLocks noGrp="1"/>
          </p:cNvSpPr>
          <p:nvPr>
            <p:ph type="sldNum" sz="quarter" idx="5"/>
          </p:nvPr>
        </p:nvSpPr>
        <p:spPr/>
        <p:txBody>
          <a:bodyPr/>
          <a:lstStyle/>
          <a:p>
            <a:fld id="{200E2BFC-E59A-4CC5-AA96-153E760DABA1}" type="slidenum">
              <a:rPr lang="en-GB" smtClean="0"/>
              <a:t>23</a:t>
            </a:fld>
            <a:endParaRPr lang="en-GB"/>
          </a:p>
        </p:txBody>
      </p:sp>
    </p:spTree>
    <p:extLst>
      <p:ext uri="{BB962C8B-B14F-4D97-AF65-F5344CB8AC3E}">
        <p14:creationId xmlns:p14="http://schemas.microsoft.com/office/powerpoint/2010/main" val="16240265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b="1" i="0" u="none" strike="noStrike" baseline="0" dirty="0">
              <a:solidFill>
                <a:srgbClr val="000000"/>
              </a:solidFill>
              <a:latin typeface="Open Sans" panose="020B0606030504020204" pitchFamily="34" charset="0"/>
            </a:endParaRPr>
          </a:p>
          <a:p>
            <a:pPr marL="285750" indent="-285750">
              <a:buFont typeface="Arial" panose="020B0604020202020204" pitchFamily="34" charset="0"/>
              <a:buChar char="•"/>
            </a:pPr>
            <a:r>
              <a:rPr lang="en-US" sz="1200" b="0" i="0" u="none" strike="noStrike" baseline="0" dirty="0">
                <a:solidFill>
                  <a:schemeClr val="accent1">
                    <a:lumMod val="50000"/>
                  </a:schemeClr>
                </a:solidFill>
                <a:latin typeface="Open Sans" panose="020B0606030504020204" pitchFamily="34" charset="0"/>
              </a:rPr>
              <a:t>All stakeholders in a school are involved in developing a vision of what a sustainable school entails and invites</a:t>
            </a:r>
          </a:p>
          <a:p>
            <a:pPr marL="285750" indent="-285750">
              <a:buFont typeface="Arial" panose="020B0604020202020204" pitchFamily="34" charset="0"/>
              <a:buChar char="•"/>
            </a:pPr>
            <a:endParaRPr lang="en-US" sz="1200" dirty="0">
              <a:solidFill>
                <a:schemeClr val="accent1">
                  <a:lumMod val="50000"/>
                </a:schemeClr>
              </a:solidFill>
              <a:latin typeface="Open Sans" panose="020B0606030504020204" pitchFamily="34" charset="0"/>
            </a:endParaRPr>
          </a:p>
          <a:p>
            <a:pPr marL="285750" indent="-285750">
              <a:buFont typeface="Arial" panose="020B0604020202020204" pitchFamily="34" charset="0"/>
              <a:buChar char="•"/>
            </a:pPr>
            <a:r>
              <a:rPr lang="en-US" sz="1200" b="0" i="0" u="none" strike="noStrike" baseline="0" dirty="0">
                <a:solidFill>
                  <a:schemeClr val="accent1">
                    <a:lumMod val="50000"/>
                  </a:schemeClr>
                </a:solidFill>
                <a:latin typeface="Open Sans" panose="020B0606030504020204" pitchFamily="34" charset="0"/>
              </a:rPr>
              <a:t>School leadership enables such participation and provides for some coordination as changing an entire system can be complex and messy. The school culture and ethos align with the vision, as consistency between thinking and doing is essential. </a:t>
            </a:r>
          </a:p>
          <a:p>
            <a:pPr marL="285750" indent="-285750">
              <a:buFont typeface="Arial" panose="020B0604020202020204" pitchFamily="34" charset="0"/>
              <a:buChar char="•"/>
            </a:pPr>
            <a:endParaRPr lang="en-US" sz="1200" dirty="0">
              <a:solidFill>
                <a:schemeClr val="accent1">
                  <a:lumMod val="50000"/>
                </a:schemeClr>
              </a:solidFill>
              <a:latin typeface="Open Sans" panose="020B0606030504020204" pitchFamily="34" charset="0"/>
            </a:endParaRPr>
          </a:p>
          <a:p>
            <a:pPr marL="285750" indent="-285750">
              <a:buFont typeface="Arial" panose="020B0604020202020204" pitchFamily="34" charset="0"/>
              <a:buChar char="•"/>
            </a:pPr>
            <a:r>
              <a:rPr lang="en-US" sz="1200" b="0" i="0" u="none" strike="noStrike" baseline="0" dirty="0">
                <a:solidFill>
                  <a:schemeClr val="accent1">
                    <a:lumMod val="50000"/>
                  </a:schemeClr>
                </a:solidFill>
                <a:latin typeface="Open Sans" panose="020B0606030504020204" pitchFamily="34" charset="0"/>
              </a:rPr>
              <a:t>Typically, a school ethos that aligns well with notions of sustainability is one that is caring, nurturing, inclusive, open, peaceful, and reflexive. </a:t>
            </a:r>
          </a:p>
          <a:p>
            <a:pPr marL="285750" indent="-285750">
              <a:buFont typeface="Arial" panose="020B0604020202020204" pitchFamily="34" charset="0"/>
              <a:buChar char="•"/>
            </a:pPr>
            <a:endParaRPr lang="en-US" sz="1200" dirty="0">
              <a:solidFill>
                <a:schemeClr val="accent1">
                  <a:lumMod val="50000"/>
                </a:schemeClr>
              </a:solidFill>
              <a:latin typeface="Open Sans" panose="020B0606030504020204" pitchFamily="34" charset="0"/>
            </a:endParaRPr>
          </a:p>
          <a:p>
            <a:pPr marL="285750" indent="-285750">
              <a:buFont typeface="Arial" panose="020B0604020202020204" pitchFamily="34" charset="0"/>
              <a:buChar char="•"/>
            </a:pPr>
            <a:r>
              <a:rPr lang="en-US" sz="1200" b="0" i="0" u="none" strike="noStrike" baseline="0" dirty="0">
                <a:solidFill>
                  <a:schemeClr val="accent1">
                    <a:lumMod val="50000"/>
                  </a:schemeClr>
                </a:solidFill>
                <a:latin typeface="Open Sans" panose="020B0606030504020204" pitchFamily="34" charset="0"/>
              </a:rPr>
              <a:t>Asking questions, including uncomfortable ones is encouraged, to foster a willingness to re-think and re-calibrate the school considering new insights and a changing world. </a:t>
            </a:r>
            <a:endParaRPr lang="en-GB" sz="1200" dirty="0">
              <a:solidFill>
                <a:schemeClr val="accent1">
                  <a:lumMod val="50000"/>
                </a:schemeClr>
              </a:solidFill>
            </a:endParaRPr>
          </a:p>
          <a:p>
            <a:endParaRPr lang="en-GB" dirty="0"/>
          </a:p>
        </p:txBody>
      </p:sp>
      <p:sp>
        <p:nvSpPr>
          <p:cNvPr id="4" name="Header Placeholder 3"/>
          <p:cNvSpPr>
            <a:spLocks noGrp="1"/>
          </p:cNvSpPr>
          <p:nvPr>
            <p:ph type="hdr" sz="quarter"/>
          </p:nvPr>
        </p:nvSpPr>
        <p:spPr/>
        <p:txBody>
          <a:bodyPr/>
          <a:lstStyle/>
          <a:p>
            <a:endParaRPr lang="en-GB"/>
          </a:p>
        </p:txBody>
      </p:sp>
      <p:sp>
        <p:nvSpPr>
          <p:cNvPr id="5" name="Slide Number Placeholder 4"/>
          <p:cNvSpPr>
            <a:spLocks noGrp="1"/>
          </p:cNvSpPr>
          <p:nvPr>
            <p:ph type="sldNum" sz="quarter" idx="5"/>
          </p:nvPr>
        </p:nvSpPr>
        <p:spPr/>
        <p:txBody>
          <a:bodyPr/>
          <a:lstStyle/>
          <a:p>
            <a:fld id="{200E2BFC-E59A-4CC5-AA96-153E760DABA1}" type="slidenum">
              <a:rPr lang="en-GB" smtClean="0"/>
              <a:t>3</a:t>
            </a:fld>
            <a:endParaRPr lang="en-GB"/>
          </a:p>
        </p:txBody>
      </p:sp>
    </p:spTree>
    <p:extLst>
      <p:ext uri="{BB962C8B-B14F-4D97-AF65-F5344CB8AC3E}">
        <p14:creationId xmlns:p14="http://schemas.microsoft.com/office/powerpoint/2010/main" val="10031484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b="0" i="0" u="none" strike="noStrike" baseline="0" dirty="0">
                <a:solidFill>
                  <a:schemeClr val="accent1">
                    <a:lumMod val="50000"/>
                  </a:schemeClr>
                </a:solidFill>
                <a:latin typeface="Open Sans" panose="020B0606030504020204" pitchFamily="34" charset="0"/>
              </a:rPr>
              <a:t>Schools have a say in the curriculum and can connect with key emerging sustainability topics from disciplinary (the regular subjects) and interdisciplinary vantage points</a:t>
            </a:r>
          </a:p>
          <a:p>
            <a:pPr marL="285750" indent="-285750">
              <a:buFont typeface="Arial" panose="020B0604020202020204" pitchFamily="34" charset="0"/>
              <a:buChar char="•"/>
            </a:pPr>
            <a:endParaRPr lang="en-US" sz="1200" dirty="0">
              <a:solidFill>
                <a:schemeClr val="accent1">
                  <a:lumMod val="50000"/>
                </a:schemeClr>
              </a:solidFill>
              <a:latin typeface="Open Sans" panose="020B0606030504020204" pitchFamily="34" charset="0"/>
            </a:endParaRPr>
          </a:p>
          <a:p>
            <a:pPr marL="285750" indent="-285750">
              <a:buFont typeface="Arial" panose="020B0604020202020204" pitchFamily="34" charset="0"/>
              <a:buChar char="•"/>
            </a:pPr>
            <a:r>
              <a:rPr lang="en-US" sz="1200" b="0" i="0" u="none" strike="noStrike" baseline="0" dirty="0">
                <a:solidFill>
                  <a:schemeClr val="accent1">
                    <a:lumMod val="50000"/>
                  </a:schemeClr>
                </a:solidFill>
                <a:latin typeface="Open Sans" panose="020B0606030504020204" pitchFamily="34" charset="0"/>
              </a:rPr>
              <a:t>Ideally there is space and freedom to create a more </a:t>
            </a:r>
            <a:r>
              <a:rPr lang="en-GB" sz="1200" b="0" i="0" u="none" strike="noStrike" baseline="0" dirty="0">
                <a:solidFill>
                  <a:schemeClr val="accent1">
                    <a:lumMod val="50000"/>
                  </a:schemeClr>
                </a:solidFill>
                <a:latin typeface="Open Sans" panose="020B0606030504020204" pitchFamily="34" charset="0"/>
              </a:rPr>
              <a:t>localised</a:t>
            </a:r>
            <a:r>
              <a:rPr lang="en-US" sz="1200" b="0" i="0" u="none" strike="noStrike" baseline="0" dirty="0">
                <a:solidFill>
                  <a:schemeClr val="accent1">
                    <a:lumMod val="50000"/>
                  </a:schemeClr>
                </a:solidFill>
                <a:latin typeface="Open Sans" panose="020B0606030504020204" pitchFamily="34" charset="0"/>
              </a:rPr>
              <a:t>, place-based and co-created ‘parallel curriculum’ that allows for engagement in and responding to cross-cutting interdisciplinary challenges such as climate urgency</a:t>
            </a:r>
          </a:p>
          <a:p>
            <a:pPr marL="285750" indent="-285750">
              <a:buFont typeface="Arial" panose="020B0604020202020204" pitchFamily="34" charset="0"/>
              <a:buChar char="•"/>
            </a:pPr>
            <a:endParaRPr lang="en-US" sz="1200" dirty="0">
              <a:solidFill>
                <a:schemeClr val="accent1">
                  <a:lumMod val="50000"/>
                </a:schemeClr>
              </a:solidFill>
              <a:latin typeface="Open Sans" panose="020B0606030504020204" pitchFamily="34" charset="0"/>
            </a:endParaRPr>
          </a:p>
          <a:p>
            <a:pPr marL="285750" indent="-285750">
              <a:buFont typeface="Arial" panose="020B0604020202020204" pitchFamily="34" charset="0"/>
              <a:buChar char="•"/>
            </a:pPr>
            <a:r>
              <a:rPr lang="en-US" sz="1200" b="0" i="0" u="none" strike="noStrike" baseline="0" dirty="0">
                <a:solidFill>
                  <a:schemeClr val="accent1">
                    <a:lumMod val="50000"/>
                  </a:schemeClr>
                </a:solidFill>
                <a:latin typeface="Open Sans" panose="020B0606030504020204" pitchFamily="34" charset="0"/>
              </a:rPr>
              <a:t>Subject teachers do not dismiss their disciplinary focus, yet still engage in a ‘whole subject approach’ that allows for making links with SD-topics and the inclusion of perspectives from other disciplines</a:t>
            </a:r>
          </a:p>
          <a:p>
            <a:pPr marL="285750" indent="-285750">
              <a:buFont typeface="Arial" panose="020B0604020202020204" pitchFamily="34" charset="0"/>
              <a:buChar char="•"/>
            </a:pPr>
            <a:endParaRPr lang="en-US" sz="1200" dirty="0">
              <a:solidFill>
                <a:schemeClr val="accent1">
                  <a:lumMod val="50000"/>
                </a:schemeClr>
              </a:solidFill>
              <a:latin typeface="Open Sans" panose="020B0606030504020204" pitchFamily="34" charset="0"/>
            </a:endParaRPr>
          </a:p>
          <a:p>
            <a:pPr marL="285750" indent="-285750">
              <a:buFont typeface="Arial" panose="020B0604020202020204" pitchFamily="34" charset="0"/>
              <a:buChar char="•"/>
            </a:pPr>
            <a:r>
              <a:rPr lang="en-US" sz="1200" b="0" i="0" u="none" strike="noStrike" baseline="0" dirty="0">
                <a:solidFill>
                  <a:schemeClr val="accent1">
                    <a:lumMod val="50000"/>
                  </a:schemeClr>
                </a:solidFill>
                <a:latin typeface="Open Sans" panose="020B0606030504020204" pitchFamily="34" charset="0"/>
              </a:rPr>
              <a:t>A curriculum that allows for alternative forms of pedagogy and learning to be experimented with is essential</a:t>
            </a:r>
            <a:endParaRPr lang="en-GB" sz="1200" dirty="0">
              <a:solidFill>
                <a:schemeClr val="accent1">
                  <a:lumMod val="50000"/>
                </a:schemeClr>
              </a:solidFill>
            </a:endParaRPr>
          </a:p>
          <a:p>
            <a:endParaRPr lang="en-GB" dirty="0"/>
          </a:p>
        </p:txBody>
      </p:sp>
      <p:sp>
        <p:nvSpPr>
          <p:cNvPr id="4" name="Header Placeholder 3"/>
          <p:cNvSpPr>
            <a:spLocks noGrp="1"/>
          </p:cNvSpPr>
          <p:nvPr>
            <p:ph type="hdr" sz="quarter"/>
          </p:nvPr>
        </p:nvSpPr>
        <p:spPr/>
        <p:txBody>
          <a:bodyPr/>
          <a:lstStyle/>
          <a:p>
            <a:endParaRPr lang="en-GB"/>
          </a:p>
        </p:txBody>
      </p:sp>
      <p:sp>
        <p:nvSpPr>
          <p:cNvPr id="5" name="Slide Number Placeholder 4"/>
          <p:cNvSpPr>
            <a:spLocks noGrp="1"/>
          </p:cNvSpPr>
          <p:nvPr>
            <p:ph type="sldNum" sz="quarter" idx="5"/>
          </p:nvPr>
        </p:nvSpPr>
        <p:spPr/>
        <p:txBody>
          <a:bodyPr/>
          <a:lstStyle/>
          <a:p>
            <a:fld id="{200E2BFC-E59A-4CC5-AA96-153E760DABA1}" type="slidenum">
              <a:rPr lang="en-GB" smtClean="0"/>
              <a:t>4</a:t>
            </a:fld>
            <a:endParaRPr lang="en-GB"/>
          </a:p>
        </p:txBody>
      </p:sp>
    </p:spTree>
    <p:extLst>
      <p:ext uri="{BB962C8B-B14F-4D97-AF65-F5344CB8AC3E}">
        <p14:creationId xmlns:p14="http://schemas.microsoft.com/office/powerpoint/2010/main" val="7830163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b="0" i="0" u="none" strike="noStrike" baseline="0" dirty="0">
                <a:solidFill>
                  <a:schemeClr val="accent1">
                    <a:lumMod val="50000"/>
                  </a:schemeClr>
                </a:solidFill>
                <a:latin typeface="Open Sans" panose="020B0606030504020204" pitchFamily="34" charset="0"/>
              </a:rPr>
              <a:t>The pedagogies and types of learning that are most suitable for </a:t>
            </a:r>
            <a:r>
              <a:rPr lang="en-GB" sz="1200" b="0" i="0" u="none" strike="noStrike" baseline="0" dirty="0">
                <a:solidFill>
                  <a:schemeClr val="accent1">
                    <a:lumMod val="50000"/>
                  </a:schemeClr>
                </a:solidFill>
                <a:latin typeface="Open Sans" panose="020B0606030504020204" pitchFamily="34" charset="0"/>
              </a:rPr>
              <a:t>realising</a:t>
            </a:r>
            <a:r>
              <a:rPr lang="en-US" sz="1200" b="0" i="0" u="none" strike="noStrike" baseline="0" dirty="0">
                <a:solidFill>
                  <a:schemeClr val="accent1">
                    <a:lumMod val="50000"/>
                  </a:schemeClr>
                </a:solidFill>
                <a:latin typeface="Open Sans" panose="020B0606030504020204" pitchFamily="34" charset="0"/>
              </a:rPr>
              <a:t> this are not of a transmissive and singularly cognitive kind, but of a transformative kind affecting mind, body, heart, and soul.</a:t>
            </a:r>
          </a:p>
          <a:p>
            <a:endParaRPr lang="en-US" sz="1200" b="0" i="0" u="none" strike="noStrike" baseline="0" dirty="0">
              <a:solidFill>
                <a:schemeClr val="accent1">
                  <a:lumMod val="50000"/>
                </a:schemeClr>
              </a:solidFill>
              <a:latin typeface="Open Sans" panose="020B0606030504020204" pitchFamily="34" charset="0"/>
            </a:endParaRPr>
          </a:p>
          <a:p>
            <a:pPr marL="285750" indent="-285750">
              <a:buFont typeface="Arial" panose="020B0604020202020204" pitchFamily="34" charset="0"/>
              <a:buChar char="•"/>
            </a:pPr>
            <a:r>
              <a:rPr lang="en-US" sz="1200" b="0" i="0" u="none" strike="noStrike" baseline="0" dirty="0">
                <a:solidFill>
                  <a:schemeClr val="accent1">
                    <a:lumMod val="50000"/>
                  </a:schemeClr>
                </a:solidFill>
                <a:latin typeface="Open Sans" panose="020B0606030504020204" pitchFamily="34" charset="0"/>
              </a:rPr>
              <a:t>Typically, such pedagogies and learning processes are place-based, experiential, inquiry-based, transgressive, and critical, as well as socio-emotional with attention to moral issues, ethics, and values. </a:t>
            </a:r>
          </a:p>
          <a:p>
            <a:pPr marL="285750" indent="-285750">
              <a:buFont typeface="Arial" panose="020B0604020202020204" pitchFamily="34" charset="0"/>
              <a:buChar char="•"/>
            </a:pPr>
            <a:endParaRPr lang="en-US" sz="1200" dirty="0">
              <a:solidFill>
                <a:schemeClr val="accent1">
                  <a:lumMod val="50000"/>
                </a:schemeClr>
              </a:solidFill>
              <a:latin typeface="Open Sans" panose="020B0606030504020204" pitchFamily="34" charset="0"/>
            </a:endParaRPr>
          </a:p>
          <a:p>
            <a:pPr marL="285750" indent="-285750">
              <a:buFont typeface="Arial" panose="020B0604020202020204" pitchFamily="34" charset="0"/>
              <a:buChar char="•"/>
            </a:pPr>
            <a:r>
              <a:rPr lang="en-US" sz="1200" b="0" i="0" u="none" strike="noStrike" baseline="0" dirty="0">
                <a:solidFill>
                  <a:schemeClr val="accent1">
                    <a:lumMod val="50000"/>
                  </a:schemeClr>
                </a:solidFill>
                <a:latin typeface="Open Sans" panose="020B0606030504020204" pitchFamily="34" charset="0"/>
              </a:rPr>
              <a:t>In a WSA the pedagogical environment a teacher and the school create tends to </a:t>
            </a:r>
            <a:r>
              <a:rPr lang="en-GB" sz="1200" b="0" i="0" u="none" strike="noStrike" baseline="0" dirty="0">
                <a:solidFill>
                  <a:schemeClr val="accent1">
                    <a:lumMod val="50000"/>
                  </a:schemeClr>
                </a:solidFill>
                <a:latin typeface="Open Sans" panose="020B0606030504020204" pitchFamily="34" charset="0"/>
              </a:rPr>
              <a:t>be</a:t>
            </a:r>
            <a:r>
              <a:rPr lang="en-US" sz="1200" b="0" i="0" u="none" strike="noStrike" baseline="0" dirty="0">
                <a:solidFill>
                  <a:schemeClr val="accent1">
                    <a:lumMod val="50000"/>
                  </a:schemeClr>
                </a:solidFill>
                <a:latin typeface="Open Sans" panose="020B0606030504020204" pitchFamily="34" charset="0"/>
              </a:rPr>
              <a:t> one of trust, curiosity, collaboration, participation, and democracy. </a:t>
            </a:r>
          </a:p>
          <a:p>
            <a:pPr marL="285750" indent="-285750">
              <a:buFont typeface="Arial" panose="020B0604020202020204" pitchFamily="34" charset="0"/>
              <a:buChar char="•"/>
            </a:pPr>
            <a:endParaRPr lang="en-US" sz="1200" dirty="0">
              <a:solidFill>
                <a:schemeClr val="accent1">
                  <a:lumMod val="50000"/>
                </a:schemeClr>
              </a:solidFill>
              <a:latin typeface="Open Sans" panose="020B0606030504020204" pitchFamily="34" charset="0"/>
            </a:endParaRPr>
          </a:p>
          <a:p>
            <a:pPr marL="285750" indent="-285750">
              <a:buFont typeface="Arial" panose="020B0604020202020204" pitchFamily="34" charset="0"/>
              <a:buChar char="•"/>
            </a:pPr>
            <a:r>
              <a:rPr lang="en-US" sz="1200" b="0" i="0" u="none" strike="noStrike" baseline="0" dirty="0">
                <a:solidFill>
                  <a:schemeClr val="accent1">
                    <a:lumMod val="50000"/>
                  </a:schemeClr>
                </a:solidFill>
                <a:latin typeface="Open Sans" panose="020B0606030504020204" pitchFamily="34" charset="0"/>
              </a:rPr>
              <a:t>Much of the learning does not take place inside the classroom but also in other spaces in the school building, as well as on the school grounds and in the local community, e.g., in outdoor classrooms, repair cafés, etc</a:t>
            </a:r>
            <a:r>
              <a:rPr lang="en-US" sz="1200" b="0" i="0" u="none" strike="noStrike" baseline="0" dirty="0">
                <a:solidFill>
                  <a:srgbClr val="000000"/>
                </a:solidFill>
                <a:latin typeface="Open Sans" panose="020B0606030504020204" pitchFamily="34" charset="0"/>
              </a:rPr>
              <a:t>. </a:t>
            </a:r>
            <a:endParaRPr lang="en-GB" sz="1200" dirty="0"/>
          </a:p>
          <a:p>
            <a:endParaRPr lang="en-GB" dirty="0"/>
          </a:p>
        </p:txBody>
      </p:sp>
      <p:sp>
        <p:nvSpPr>
          <p:cNvPr id="4" name="Header Placeholder 3"/>
          <p:cNvSpPr>
            <a:spLocks noGrp="1"/>
          </p:cNvSpPr>
          <p:nvPr>
            <p:ph type="hdr" sz="quarter"/>
          </p:nvPr>
        </p:nvSpPr>
        <p:spPr/>
        <p:txBody>
          <a:bodyPr/>
          <a:lstStyle/>
          <a:p>
            <a:endParaRPr lang="en-GB"/>
          </a:p>
        </p:txBody>
      </p:sp>
      <p:sp>
        <p:nvSpPr>
          <p:cNvPr id="5" name="Slide Number Placeholder 4"/>
          <p:cNvSpPr>
            <a:spLocks noGrp="1"/>
          </p:cNvSpPr>
          <p:nvPr>
            <p:ph type="sldNum" sz="quarter" idx="5"/>
          </p:nvPr>
        </p:nvSpPr>
        <p:spPr/>
        <p:txBody>
          <a:bodyPr/>
          <a:lstStyle/>
          <a:p>
            <a:fld id="{200E2BFC-E59A-4CC5-AA96-153E760DABA1}" type="slidenum">
              <a:rPr lang="en-GB" smtClean="0"/>
              <a:t>5</a:t>
            </a:fld>
            <a:endParaRPr lang="en-GB"/>
          </a:p>
        </p:txBody>
      </p:sp>
    </p:spTree>
    <p:extLst>
      <p:ext uri="{BB962C8B-B14F-4D97-AF65-F5344CB8AC3E}">
        <p14:creationId xmlns:p14="http://schemas.microsoft.com/office/powerpoint/2010/main" val="22488436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b="1" i="0" u="none" strike="noStrike" baseline="0" dirty="0">
              <a:solidFill>
                <a:schemeClr val="accent2"/>
              </a:solidFill>
              <a:latin typeface="Open Sans" panose="020B0606030504020204" pitchFamily="34" charset="0"/>
            </a:endParaRPr>
          </a:p>
          <a:p>
            <a:pPr marL="285750" indent="-285750">
              <a:buFont typeface="Arial" panose="020B0604020202020204" pitchFamily="34" charset="0"/>
              <a:buChar char="•"/>
            </a:pPr>
            <a:r>
              <a:rPr lang="en-GB" sz="1400" b="0" i="0" u="none" strike="noStrike" baseline="0" dirty="0">
                <a:solidFill>
                  <a:schemeClr val="accent1">
                    <a:lumMod val="50000"/>
                  </a:schemeClr>
                </a:solidFill>
                <a:latin typeface="Open Sans" panose="020B0606030504020204" pitchFamily="34" charset="0"/>
              </a:rPr>
              <a:t>‘Walking the talk’ and aligning what we find important and believing in what we do, is critical in creating a culture of sustainability What a school does, what behaviour it invites, or makes difficult, all reflect a school’s intentions and ethos. </a:t>
            </a:r>
          </a:p>
          <a:p>
            <a:pPr marL="0" indent="0">
              <a:buFont typeface="Arial" panose="020B0604020202020204" pitchFamily="34" charset="0"/>
              <a:buNone/>
            </a:pPr>
            <a:r>
              <a:rPr lang="en-GB" sz="1400" b="0" i="0" u="none" strike="noStrike" baseline="0" dirty="0">
                <a:solidFill>
                  <a:schemeClr val="accent1">
                    <a:lumMod val="50000"/>
                  </a:schemeClr>
                </a:solidFill>
                <a:latin typeface="Open Sans" panose="020B0606030504020204" pitchFamily="34" charset="0"/>
              </a:rPr>
              <a:t>For example, energy and water usage, the kind of food and nutrition that is offered or nudged, how biodiverse the school ground is, what forms of transport students and staff use, but also how people deal with conflict, diversity and inequality. </a:t>
            </a:r>
          </a:p>
          <a:p>
            <a:pPr marL="285750" indent="-285750">
              <a:buFont typeface="Arial" panose="020B0604020202020204" pitchFamily="34" charset="0"/>
              <a:buChar char="•"/>
            </a:pPr>
            <a:endParaRPr lang="en-GB" sz="1400" dirty="0">
              <a:solidFill>
                <a:schemeClr val="accent1">
                  <a:lumMod val="50000"/>
                </a:schemeClr>
              </a:solidFill>
              <a:latin typeface="Open Sans" panose="020B0606030504020204" pitchFamily="34" charset="0"/>
            </a:endParaRPr>
          </a:p>
          <a:p>
            <a:pPr marL="285750" indent="-285750">
              <a:buFont typeface="Arial" panose="020B0604020202020204" pitchFamily="34" charset="0"/>
              <a:buChar char="•"/>
            </a:pPr>
            <a:r>
              <a:rPr lang="en-GB" sz="1400" b="0" i="0" u="none" strike="noStrike" baseline="0" dirty="0">
                <a:solidFill>
                  <a:schemeClr val="accent1">
                    <a:lumMod val="50000"/>
                  </a:schemeClr>
                </a:solidFill>
                <a:latin typeface="Open Sans" panose="020B0606030504020204" pitchFamily="34" charset="0"/>
              </a:rPr>
              <a:t>Educational investigative explorations focusing on sustainability issues in and around the school itself provide rich educational opportunities that connect with curriculum, pedagogy, and learning, while at the same time establishing healthy school-community relationships.</a:t>
            </a:r>
          </a:p>
          <a:p>
            <a:pPr marL="285750" indent="-285750">
              <a:buFont typeface="Arial" panose="020B0604020202020204" pitchFamily="34" charset="0"/>
              <a:buChar char="•"/>
            </a:pPr>
            <a:endParaRPr lang="en-GB" sz="1400" dirty="0">
              <a:solidFill>
                <a:schemeClr val="accent1">
                  <a:lumMod val="50000"/>
                </a:schemeClr>
              </a:solidFill>
              <a:latin typeface="Open Sans" panose="020B0606030504020204" pitchFamily="34" charset="0"/>
            </a:endParaRPr>
          </a:p>
          <a:p>
            <a:pPr marL="285750" indent="-285750">
              <a:buFont typeface="Arial" panose="020B0604020202020204" pitchFamily="34" charset="0"/>
              <a:buChar char="•"/>
            </a:pPr>
            <a:r>
              <a:rPr lang="en-GB" sz="1400" b="0" i="0" u="none" strike="noStrike" baseline="0" dirty="0">
                <a:solidFill>
                  <a:schemeClr val="accent1">
                    <a:lumMod val="50000"/>
                  </a:schemeClr>
                </a:solidFill>
                <a:latin typeface="Open Sans" panose="020B0606030504020204" pitchFamily="34" charset="0"/>
              </a:rPr>
              <a:t>By interrogating, rethinking, and redesigning institutional practices the ‘hidden curriculum of unsustainability’ that is often present, can also be exposed and addressed.</a:t>
            </a:r>
            <a:endParaRPr lang="en-GB" sz="1400" dirty="0">
              <a:solidFill>
                <a:schemeClr val="accent1">
                  <a:lumMod val="50000"/>
                </a:schemeClr>
              </a:solidFill>
            </a:endParaRPr>
          </a:p>
          <a:p>
            <a:endParaRPr lang="en-US" sz="1200" b="0" i="0" u="none" strike="noStrike" baseline="0" dirty="0">
              <a:solidFill>
                <a:srgbClr val="000000"/>
              </a:solidFill>
              <a:latin typeface="Open Sans" panose="020B0606030504020204" pitchFamily="34" charset="0"/>
            </a:endParaRPr>
          </a:p>
          <a:p>
            <a:endParaRPr lang="en-US" sz="1200" b="0" i="0" u="none" strike="noStrike" baseline="0" dirty="0">
              <a:solidFill>
                <a:srgbClr val="000000"/>
              </a:solidFill>
              <a:latin typeface="Open Sans" panose="020B0606030504020204" pitchFamily="34" charset="0"/>
            </a:endParaRPr>
          </a:p>
          <a:p>
            <a:endParaRPr lang="en-US" sz="1200" b="0" i="0" u="none" strike="noStrike" baseline="0" dirty="0">
              <a:solidFill>
                <a:srgbClr val="000000"/>
              </a:solidFill>
              <a:latin typeface="Open Sans" panose="020B0606030504020204" pitchFamily="34" charset="0"/>
            </a:endParaRPr>
          </a:p>
          <a:p>
            <a:endParaRPr lang="en-US" sz="1200" b="0" i="0" u="none" strike="noStrike" baseline="0" dirty="0">
              <a:solidFill>
                <a:srgbClr val="000000"/>
              </a:solidFill>
              <a:latin typeface="Open Sans" panose="020B0606030504020204" pitchFamily="34" charset="0"/>
            </a:endParaRPr>
          </a:p>
          <a:p>
            <a:r>
              <a:rPr lang="en-US" sz="1200" b="0" i="0" u="none" strike="noStrike" baseline="0" dirty="0">
                <a:solidFill>
                  <a:srgbClr val="000000"/>
                </a:solidFill>
                <a:latin typeface="Open Sans" panose="020B0606030504020204" pitchFamily="34" charset="0"/>
              </a:rPr>
              <a:t>(Shallcross et al., 2006). CREATIGN A CULTURE OF SUSTAINABILITY – REF??? – REALISED THIS WAS MISSED AS AN ENDNOTE – ANOTHER THING TO CHANGE… </a:t>
            </a:r>
            <a:endParaRPr lang="en-GB" dirty="0"/>
          </a:p>
        </p:txBody>
      </p:sp>
      <p:sp>
        <p:nvSpPr>
          <p:cNvPr id="4" name="Header Placeholder 3"/>
          <p:cNvSpPr>
            <a:spLocks noGrp="1"/>
          </p:cNvSpPr>
          <p:nvPr>
            <p:ph type="hdr" sz="quarter"/>
          </p:nvPr>
        </p:nvSpPr>
        <p:spPr/>
        <p:txBody>
          <a:bodyPr/>
          <a:lstStyle/>
          <a:p>
            <a:endParaRPr lang="en-GB"/>
          </a:p>
        </p:txBody>
      </p:sp>
      <p:sp>
        <p:nvSpPr>
          <p:cNvPr id="5" name="Slide Number Placeholder 4"/>
          <p:cNvSpPr>
            <a:spLocks noGrp="1"/>
          </p:cNvSpPr>
          <p:nvPr>
            <p:ph type="sldNum" sz="quarter" idx="5"/>
          </p:nvPr>
        </p:nvSpPr>
        <p:spPr/>
        <p:txBody>
          <a:bodyPr/>
          <a:lstStyle/>
          <a:p>
            <a:fld id="{200E2BFC-E59A-4CC5-AA96-153E760DABA1}" type="slidenum">
              <a:rPr lang="en-GB" smtClean="0"/>
              <a:t>6</a:t>
            </a:fld>
            <a:endParaRPr lang="en-GB"/>
          </a:p>
        </p:txBody>
      </p:sp>
    </p:spTree>
    <p:extLst>
      <p:ext uri="{BB962C8B-B14F-4D97-AF65-F5344CB8AC3E}">
        <p14:creationId xmlns:p14="http://schemas.microsoft.com/office/powerpoint/2010/main" val="24216108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b="0" i="0" u="none" strike="noStrike" baseline="0" dirty="0">
                <a:solidFill>
                  <a:schemeClr val="tx2"/>
                </a:solidFill>
                <a:latin typeface="Open Sans" panose="020B0606030504020204" pitchFamily="34" charset="0"/>
              </a:rPr>
              <a:t>A school can be seen as a microcosm of the wider world nested in a community filled with resources for teaching and learning. </a:t>
            </a:r>
          </a:p>
          <a:p>
            <a:pPr marL="285750" indent="-285750">
              <a:buFont typeface="Arial" panose="020B0604020202020204" pitchFamily="34" charset="0"/>
              <a:buChar char="•"/>
            </a:pPr>
            <a:endParaRPr lang="en-US" sz="1200" dirty="0">
              <a:solidFill>
                <a:schemeClr val="tx2"/>
              </a:solidFill>
              <a:latin typeface="Open Sans" panose="020B0606030504020204" pitchFamily="34" charset="0"/>
            </a:endParaRPr>
          </a:p>
          <a:p>
            <a:pPr marL="285750" indent="-285750">
              <a:buFont typeface="Arial" panose="020B0604020202020204" pitchFamily="34" charset="0"/>
              <a:buChar char="•"/>
            </a:pPr>
            <a:r>
              <a:rPr lang="en-US" sz="1200" b="0" i="0" u="none" strike="noStrike" baseline="0" dirty="0">
                <a:solidFill>
                  <a:schemeClr val="tx2"/>
                </a:solidFill>
                <a:latin typeface="Open Sans" panose="020B0606030504020204" pitchFamily="34" charset="0"/>
              </a:rPr>
              <a:t>To create a healthy habitat that invites and supports sustainability, a school will need to be both inward and outward looking, to be open and connected to the people and place/land it occupies, and the other species that live there. </a:t>
            </a:r>
          </a:p>
          <a:p>
            <a:pPr marL="285750" indent="-285750">
              <a:buFont typeface="Arial" panose="020B0604020202020204" pitchFamily="34" charset="0"/>
              <a:buChar char="•"/>
            </a:pPr>
            <a:endParaRPr lang="en-US" sz="1200" dirty="0">
              <a:solidFill>
                <a:schemeClr val="tx2"/>
              </a:solidFill>
              <a:latin typeface="Open Sans" panose="020B0606030504020204" pitchFamily="34" charset="0"/>
            </a:endParaRPr>
          </a:p>
          <a:p>
            <a:pPr marL="285750" indent="-285750">
              <a:buFont typeface="Arial" panose="020B0604020202020204" pitchFamily="34" charset="0"/>
              <a:buChar char="•"/>
            </a:pPr>
            <a:r>
              <a:rPr lang="en-US" sz="1200" b="0" i="0" u="none" strike="noStrike" baseline="0" dirty="0">
                <a:solidFill>
                  <a:schemeClr val="tx2"/>
                </a:solidFill>
                <a:latin typeface="Open Sans" panose="020B0606030504020204" pitchFamily="34" charset="0"/>
              </a:rPr>
              <a:t>Establishing good relations with parents, residents, businesses (local farmers, bike [repair]shops, restaurants, etc.), community and cultural hubs (libraries and museums etc.), informal learning spaces and other education institutions, NGO’s, special interest and advocacy groups, as well as with local government, is critical. </a:t>
            </a:r>
          </a:p>
          <a:p>
            <a:pPr marL="285750" indent="-285750">
              <a:buFont typeface="Arial" panose="020B0604020202020204" pitchFamily="34" charset="0"/>
              <a:buChar char="•"/>
            </a:pPr>
            <a:endParaRPr lang="en-US" sz="1200" b="0" i="0" u="none" strike="noStrike" baseline="0" dirty="0">
              <a:solidFill>
                <a:schemeClr val="tx2"/>
              </a:solidFill>
              <a:latin typeface="Open Sans" panose="020B0606030504020204" pitchFamily="34" charset="0"/>
            </a:endParaRPr>
          </a:p>
          <a:p>
            <a:pPr marL="285750" indent="-285750">
              <a:buFont typeface="Arial" panose="020B0604020202020204" pitchFamily="34" charset="0"/>
              <a:buChar char="•"/>
            </a:pPr>
            <a:endParaRPr lang="en-US" sz="1200" dirty="0">
              <a:solidFill>
                <a:schemeClr val="tx2"/>
              </a:solidFill>
              <a:latin typeface="Open Sans" panose="020B0606030504020204" pitchFamily="34" charset="0"/>
            </a:endParaRPr>
          </a:p>
          <a:p>
            <a:pPr marL="285750" indent="-285750">
              <a:buFont typeface="Arial" panose="020B0604020202020204" pitchFamily="34" charset="0"/>
              <a:buChar char="•"/>
            </a:pPr>
            <a:r>
              <a:rPr lang="en-US" sz="1200" b="0" i="0" u="none" strike="noStrike" baseline="0" dirty="0">
                <a:solidFill>
                  <a:schemeClr val="tx2"/>
                </a:solidFill>
                <a:latin typeface="Open Sans" panose="020B0606030504020204" pitchFamily="34" charset="0"/>
              </a:rPr>
              <a:t>The idea is that synergies and mutual learning can occur when students explore issues that are relevant, not only to themselves but also to others, whereby community partners can offer insights but can also benefit from students’ attention, cooperative research and creativity.</a:t>
            </a:r>
          </a:p>
          <a:p>
            <a:pPr marL="285750" indent="-285750">
              <a:buFont typeface="Arial" panose="020B0604020202020204" pitchFamily="34" charset="0"/>
              <a:buChar char="•"/>
            </a:pPr>
            <a:endParaRPr lang="en-US" sz="1200" dirty="0">
              <a:solidFill>
                <a:schemeClr val="tx2"/>
              </a:solidFill>
              <a:latin typeface="Open Sans" panose="020B0606030504020204" pitchFamily="34" charset="0"/>
            </a:endParaRPr>
          </a:p>
          <a:p>
            <a:pPr marL="285750" indent="-285750">
              <a:buFont typeface="Arial" panose="020B0604020202020204" pitchFamily="34" charset="0"/>
              <a:buChar char="•"/>
            </a:pPr>
            <a:r>
              <a:rPr lang="en-US" sz="1200" b="0" i="0" u="none" strike="noStrike" baseline="0" dirty="0">
                <a:solidFill>
                  <a:schemeClr val="tx2"/>
                </a:solidFill>
                <a:latin typeface="Open Sans" panose="020B0606030504020204" pitchFamily="34" charset="0"/>
              </a:rPr>
              <a:t>By using the local community as a living lab or an outdoor classroom, students also can become more rooted in their own habitat and gain a sense of place and connectedness. </a:t>
            </a:r>
            <a:endParaRPr lang="en-GB" sz="1200" dirty="0">
              <a:solidFill>
                <a:schemeClr val="tx2"/>
              </a:solidFill>
            </a:endParaRPr>
          </a:p>
          <a:p>
            <a:pPr marL="285750" indent="-285750">
              <a:buFont typeface="Arial" panose="020B0604020202020204" pitchFamily="34" charset="0"/>
              <a:buChar char="•"/>
            </a:pPr>
            <a:endParaRPr lang="en-US" sz="1200" b="0" i="0" u="none" strike="noStrike" baseline="0" dirty="0">
              <a:solidFill>
                <a:schemeClr val="tx2"/>
              </a:solidFill>
              <a:latin typeface="Open Sans" panose="020B0606030504020204" pitchFamily="34" charset="0"/>
            </a:endParaRPr>
          </a:p>
          <a:p>
            <a:endParaRPr lang="en-GB" dirty="0"/>
          </a:p>
        </p:txBody>
      </p:sp>
      <p:sp>
        <p:nvSpPr>
          <p:cNvPr id="4" name="Header Placeholder 3"/>
          <p:cNvSpPr>
            <a:spLocks noGrp="1"/>
          </p:cNvSpPr>
          <p:nvPr>
            <p:ph type="hdr" sz="quarter"/>
          </p:nvPr>
        </p:nvSpPr>
        <p:spPr/>
        <p:txBody>
          <a:bodyPr/>
          <a:lstStyle/>
          <a:p>
            <a:endParaRPr lang="en-GB"/>
          </a:p>
        </p:txBody>
      </p:sp>
      <p:sp>
        <p:nvSpPr>
          <p:cNvPr id="5" name="Slide Number Placeholder 4"/>
          <p:cNvSpPr>
            <a:spLocks noGrp="1"/>
          </p:cNvSpPr>
          <p:nvPr>
            <p:ph type="sldNum" sz="quarter" idx="5"/>
          </p:nvPr>
        </p:nvSpPr>
        <p:spPr/>
        <p:txBody>
          <a:bodyPr/>
          <a:lstStyle/>
          <a:p>
            <a:fld id="{200E2BFC-E59A-4CC5-AA96-153E760DABA1}" type="slidenum">
              <a:rPr lang="en-GB" smtClean="0"/>
              <a:t>7</a:t>
            </a:fld>
            <a:endParaRPr lang="en-GB"/>
          </a:p>
        </p:txBody>
      </p:sp>
    </p:spTree>
    <p:extLst>
      <p:ext uri="{BB962C8B-B14F-4D97-AF65-F5344CB8AC3E}">
        <p14:creationId xmlns:p14="http://schemas.microsoft.com/office/powerpoint/2010/main" val="2994240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solidFill>
                <a:schemeClr val="accent1">
                  <a:lumMod val="50000"/>
                </a:schemeClr>
              </a:solidFill>
              <a:latin typeface="Open Sans" panose="020B0606030504020204" pitchFamily="34" charset="0"/>
            </a:endParaRPr>
          </a:p>
          <a:p>
            <a:pPr marL="285750" indent="-285750">
              <a:buFont typeface="Arial" panose="020B0604020202020204" pitchFamily="34" charset="0"/>
              <a:buChar char="•"/>
            </a:pPr>
            <a:r>
              <a:rPr lang="en-GB" sz="1200" b="0" i="0" u="none" strike="noStrike" baseline="0" dirty="0">
                <a:solidFill>
                  <a:schemeClr val="accent1">
                    <a:lumMod val="50000"/>
                  </a:schemeClr>
                </a:solidFill>
                <a:latin typeface="Open Sans" panose="020B0606030504020204" pitchFamily="34" charset="0"/>
              </a:rPr>
              <a:t>A transition in education towards more integrated, existential, and relational forms of teaching and learning also implies that all those working in schools, not only teachers, but also those cleaning the building, running the school canteen, the people maintaining the buildings and the schoolgrounds, etc., will need to have the competences needed to support such learning and contribute to the ethos a school aspires to realise.</a:t>
            </a:r>
          </a:p>
          <a:p>
            <a:endParaRPr lang="en-GB" sz="1200" b="0" i="0" u="none" strike="noStrike" baseline="0" dirty="0">
              <a:solidFill>
                <a:schemeClr val="accent1">
                  <a:lumMod val="50000"/>
                </a:schemeClr>
              </a:solidFill>
              <a:latin typeface="Open Sans" panose="020B0606030504020204" pitchFamily="34" charset="0"/>
            </a:endParaRPr>
          </a:p>
          <a:p>
            <a:pPr marL="285750" indent="-285750">
              <a:buFont typeface="Arial" panose="020B0604020202020204" pitchFamily="34" charset="0"/>
              <a:buChar char="•"/>
            </a:pPr>
            <a:r>
              <a:rPr lang="en-GB" sz="1200" b="0" i="0" u="none" strike="noStrike" baseline="0" dirty="0">
                <a:solidFill>
                  <a:schemeClr val="accent1">
                    <a:lumMod val="50000"/>
                  </a:schemeClr>
                </a:solidFill>
                <a:latin typeface="Open Sans" panose="020B0606030504020204" pitchFamily="34" charset="0"/>
              </a:rPr>
              <a:t> Depending on the kind of work staff members do, there will be differences in what these competences entail. Professional development of teachers remains critical as they will need to be able to work with a more open curriculum, broker relationships within the school and with outside partners in the community, and work with a range of disciplinary vantage points alongside their own. </a:t>
            </a:r>
          </a:p>
          <a:p>
            <a:endParaRPr lang="en-GB" sz="1200" b="0" i="0" u="none" strike="noStrike" baseline="0" dirty="0">
              <a:solidFill>
                <a:schemeClr val="accent1">
                  <a:lumMod val="50000"/>
                </a:schemeClr>
              </a:solidFill>
              <a:latin typeface="Open Sans" panose="020B0606030504020204" pitchFamily="34" charset="0"/>
            </a:endParaRPr>
          </a:p>
          <a:p>
            <a:pPr marL="285750" indent="-285750">
              <a:buFont typeface="Arial" panose="020B0604020202020204" pitchFamily="34" charset="0"/>
              <a:buChar char="•"/>
            </a:pPr>
            <a:r>
              <a:rPr lang="en-GB" sz="1200" b="0" i="0" u="none" strike="noStrike" baseline="0" dirty="0">
                <a:solidFill>
                  <a:schemeClr val="accent1">
                    <a:lumMod val="50000"/>
                  </a:schemeClr>
                </a:solidFill>
                <a:latin typeface="Open Sans" panose="020B0606030504020204" pitchFamily="34" charset="0"/>
              </a:rPr>
              <a:t>Teachers and examiners also will need to become comfortable with alternative forms of assessment that pay attention to socio-emotional and embodied forms of learning. </a:t>
            </a:r>
            <a:endParaRPr lang="en-GB" sz="1200" dirty="0">
              <a:solidFill>
                <a:schemeClr val="accent1">
                  <a:lumMod val="50000"/>
                </a:schemeClr>
              </a:solidFill>
            </a:endParaRPr>
          </a:p>
          <a:p>
            <a:endParaRPr lang="en-GB" dirty="0"/>
          </a:p>
        </p:txBody>
      </p:sp>
      <p:sp>
        <p:nvSpPr>
          <p:cNvPr id="4" name="Header Placeholder 3"/>
          <p:cNvSpPr>
            <a:spLocks noGrp="1"/>
          </p:cNvSpPr>
          <p:nvPr>
            <p:ph type="hdr" sz="quarter"/>
          </p:nvPr>
        </p:nvSpPr>
        <p:spPr/>
        <p:txBody>
          <a:bodyPr/>
          <a:lstStyle/>
          <a:p>
            <a:endParaRPr lang="en-GB"/>
          </a:p>
        </p:txBody>
      </p:sp>
      <p:sp>
        <p:nvSpPr>
          <p:cNvPr id="5" name="Slide Number Placeholder 4"/>
          <p:cNvSpPr>
            <a:spLocks noGrp="1"/>
          </p:cNvSpPr>
          <p:nvPr>
            <p:ph type="sldNum" sz="quarter" idx="5"/>
          </p:nvPr>
        </p:nvSpPr>
        <p:spPr/>
        <p:txBody>
          <a:bodyPr/>
          <a:lstStyle/>
          <a:p>
            <a:fld id="{200E2BFC-E59A-4CC5-AA96-153E760DABA1}" type="slidenum">
              <a:rPr lang="en-GB" smtClean="0"/>
              <a:t>8</a:t>
            </a:fld>
            <a:endParaRPr lang="en-GB"/>
          </a:p>
        </p:txBody>
      </p:sp>
    </p:spTree>
    <p:extLst>
      <p:ext uri="{BB962C8B-B14F-4D97-AF65-F5344CB8AC3E}">
        <p14:creationId xmlns:p14="http://schemas.microsoft.com/office/powerpoint/2010/main" val="10490561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those in the Netherlands you have received a printed version of the report. I hope these different examples of  a WSA in action can inspire and inform your discussion at the conference and plans moving forward. In the printed version you will find10 in-depth primary and secondary school case studies from around the world and further mention of an additional 9 school examples that will soon be published online. </a:t>
            </a:r>
          </a:p>
          <a:p>
            <a:endParaRPr lang="en-GB" dirty="0"/>
          </a:p>
          <a:p>
            <a:r>
              <a:rPr lang="en-GB" dirty="0"/>
              <a:t>One thing is clear that there is a wealth of knowledge out there and schools existing around the world that are committed to developing a WSA. It is important to point out that these holistic integrated approaches to sustainability are not always labelled a WSA. It is also clear different entry points are needed, depending on the local and national context. This is why the cases selected come from a broad range of schools and pedagogical approaches as there is something to learn from these different contexts. </a:t>
            </a:r>
          </a:p>
          <a:p>
            <a:endParaRPr lang="en-GB" dirty="0"/>
          </a:p>
          <a:p>
            <a:r>
              <a:rPr lang="en-GB" dirty="0"/>
              <a:t>As we address in the report – this was a ‘quick scan’ and the call for contributions was very short and therefore had many limitations. While the writing of this report has </a:t>
            </a:r>
            <a:r>
              <a:rPr lang="en-GB" dirty="0" err="1"/>
              <a:t>officialy</a:t>
            </a:r>
            <a:r>
              <a:rPr lang="en-GB" dirty="0"/>
              <a:t> finished I feel collating and bringing together schools experiences with working with a WSA in practice could be a worthwhile and full time job! This type of job is also needed in the context of early education and higher education, which this report did not focus on. </a:t>
            </a:r>
          </a:p>
          <a:p>
            <a:endParaRPr lang="en-GB" dirty="0"/>
          </a:p>
          <a:p>
            <a:r>
              <a:rPr lang="en-GB" dirty="0"/>
              <a:t>For now I will present some examples of the critical cases. I will focus mainly on the cases not included in the printed report as you can read those at your own leisure. As soon as we have the time all the case study’s will be shared online. </a:t>
            </a:r>
          </a:p>
          <a:p>
            <a:endParaRPr lang="en-GB" dirty="0"/>
          </a:p>
          <a:p>
            <a:r>
              <a:rPr lang="en-GB" dirty="0"/>
              <a:t>Then I’ll hand back to Arjen to discuss the synthesis made after analysing all of the cases together. </a:t>
            </a:r>
          </a:p>
        </p:txBody>
      </p:sp>
      <p:sp>
        <p:nvSpPr>
          <p:cNvPr id="4" name="Header Placeholder 3"/>
          <p:cNvSpPr>
            <a:spLocks noGrp="1"/>
          </p:cNvSpPr>
          <p:nvPr>
            <p:ph type="hdr" sz="quarter"/>
          </p:nvPr>
        </p:nvSpPr>
        <p:spPr/>
        <p:txBody>
          <a:bodyPr/>
          <a:lstStyle/>
          <a:p>
            <a:endParaRPr lang="en-GB"/>
          </a:p>
        </p:txBody>
      </p:sp>
      <p:sp>
        <p:nvSpPr>
          <p:cNvPr id="5" name="Slide Number Placeholder 4"/>
          <p:cNvSpPr>
            <a:spLocks noGrp="1"/>
          </p:cNvSpPr>
          <p:nvPr>
            <p:ph type="sldNum" sz="quarter" idx="5"/>
          </p:nvPr>
        </p:nvSpPr>
        <p:spPr/>
        <p:txBody>
          <a:bodyPr/>
          <a:lstStyle/>
          <a:p>
            <a:fld id="{200E2BFC-E59A-4CC5-AA96-153E760DABA1}" type="slidenum">
              <a:rPr lang="en-GB" smtClean="0"/>
              <a:t>9</a:t>
            </a:fld>
            <a:endParaRPr lang="en-GB"/>
          </a:p>
        </p:txBody>
      </p:sp>
    </p:spTree>
    <p:extLst>
      <p:ext uri="{BB962C8B-B14F-4D97-AF65-F5344CB8AC3E}">
        <p14:creationId xmlns:p14="http://schemas.microsoft.com/office/powerpoint/2010/main" val="20664294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57F56BD-6035-4CA0-963B-061DFFDB0044}" type="datetime1">
              <a:rPr lang="en-GB" smtClean="0"/>
              <a:t>27/03/2022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DE442BE-4C4B-4B91-BC5D-D41ACD87F207}" type="slidenum">
              <a:rPr lang="en-GB" smtClean="0"/>
              <a:t>‹#›</a:t>
            </a:fld>
            <a:endParaRPr lang="en-GB"/>
          </a:p>
        </p:txBody>
      </p:sp>
    </p:spTree>
    <p:extLst>
      <p:ext uri="{BB962C8B-B14F-4D97-AF65-F5344CB8AC3E}">
        <p14:creationId xmlns:p14="http://schemas.microsoft.com/office/powerpoint/2010/main" val="40469074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EDCE57-9DD0-4206-A93D-841D7B1821E3}" type="datetime1">
              <a:rPr lang="en-GB" smtClean="0"/>
              <a:t>27/03/2022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DE442BE-4C4B-4B91-BC5D-D41ACD87F207}" type="slidenum">
              <a:rPr lang="en-GB" smtClean="0"/>
              <a:t>‹#›</a:t>
            </a:fld>
            <a:endParaRPr lang="en-GB"/>
          </a:p>
        </p:txBody>
      </p:sp>
    </p:spTree>
    <p:extLst>
      <p:ext uri="{BB962C8B-B14F-4D97-AF65-F5344CB8AC3E}">
        <p14:creationId xmlns:p14="http://schemas.microsoft.com/office/powerpoint/2010/main" val="35263807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AFF0A2E-AFBE-466F-8731-39149CA08694}" type="datetime1">
              <a:rPr lang="en-GB" smtClean="0"/>
              <a:t>27/03/2022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DE442BE-4C4B-4B91-BC5D-D41ACD87F207}" type="slidenum">
              <a:rPr lang="en-GB" smtClean="0"/>
              <a:t>‹#›</a:t>
            </a:fld>
            <a:endParaRPr lang="en-GB"/>
          </a:p>
        </p:txBody>
      </p:sp>
    </p:spTree>
    <p:extLst>
      <p:ext uri="{BB962C8B-B14F-4D97-AF65-F5344CB8AC3E}">
        <p14:creationId xmlns:p14="http://schemas.microsoft.com/office/powerpoint/2010/main" val="38151922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2D22102-B255-4741-AC4A-5A6AEB63044B}" type="datetime1">
              <a:rPr lang="en-GB" smtClean="0"/>
              <a:t>27/03/2022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DE442BE-4C4B-4B91-BC5D-D41ACD87F207}" type="slidenum">
              <a:rPr lang="en-GB" smtClean="0"/>
              <a:t>‹#›</a:t>
            </a:fld>
            <a:endParaRPr lang="en-GB"/>
          </a:p>
        </p:txBody>
      </p:sp>
    </p:spTree>
    <p:extLst>
      <p:ext uri="{BB962C8B-B14F-4D97-AF65-F5344CB8AC3E}">
        <p14:creationId xmlns:p14="http://schemas.microsoft.com/office/powerpoint/2010/main" val="586754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A0D63D7-62D8-4961-964D-D93A82FB1D08}" type="datetime1">
              <a:rPr lang="en-GB" smtClean="0"/>
              <a:t>27/03/2022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DE442BE-4C4B-4B91-BC5D-D41ACD87F207}" type="slidenum">
              <a:rPr lang="en-GB" smtClean="0"/>
              <a:t>‹#›</a:t>
            </a:fld>
            <a:endParaRPr lang="en-GB"/>
          </a:p>
        </p:txBody>
      </p:sp>
    </p:spTree>
    <p:extLst>
      <p:ext uri="{BB962C8B-B14F-4D97-AF65-F5344CB8AC3E}">
        <p14:creationId xmlns:p14="http://schemas.microsoft.com/office/powerpoint/2010/main" val="4129464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3621556-7707-4011-9DE0-C531C51ABDFD}" type="datetime1">
              <a:rPr lang="en-GB" smtClean="0"/>
              <a:t>27/03/2022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DE442BE-4C4B-4B91-BC5D-D41ACD87F207}" type="slidenum">
              <a:rPr lang="en-GB" smtClean="0"/>
              <a:t>‹#›</a:t>
            </a:fld>
            <a:endParaRPr lang="en-GB"/>
          </a:p>
        </p:txBody>
      </p:sp>
    </p:spTree>
    <p:extLst>
      <p:ext uri="{BB962C8B-B14F-4D97-AF65-F5344CB8AC3E}">
        <p14:creationId xmlns:p14="http://schemas.microsoft.com/office/powerpoint/2010/main" val="28364935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0AB9AE8-04DB-4A90-8B07-632D75FC543C}" type="datetime1">
              <a:rPr lang="en-GB" smtClean="0"/>
              <a:t>27/03/2022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DE442BE-4C4B-4B91-BC5D-D41ACD87F207}" type="slidenum">
              <a:rPr lang="en-GB" smtClean="0"/>
              <a:t>‹#›</a:t>
            </a:fld>
            <a:endParaRPr lang="en-GB"/>
          </a:p>
        </p:txBody>
      </p:sp>
    </p:spTree>
    <p:extLst>
      <p:ext uri="{BB962C8B-B14F-4D97-AF65-F5344CB8AC3E}">
        <p14:creationId xmlns:p14="http://schemas.microsoft.com/office/powerpoint/2010/main" val="14670312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35D5EED-9FC6-44AC-819E-0E695A1B1364}" type="datetime1">
              <a:rPr lang="en-GB" smtClean="0"/>
              <a:t>27/03/2022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DE442BE-4C4B-4B91-BC5D-D41ACD87F207}" type="slidenum">
              <a:rPr lang="en-GB" smtClean="0"/>
              <a:t>‹#›</a:t>
            </a:fld>
            <a:endParaRPr lang="en-GB"/>
          </a:p>
        </p:txBody>
      </p:sp>
    </p:spTree>
    <p:extLst>
      <p:ext uri="{BB962C8B-B14F-4D97-AF65-F5344CB8AC3E}">
        <p14:creationId xmlns:p14="http://schemas.microsoft.com/office/powerpoint/2010/main" val="7989151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6C6091-CDEC-416E-8F8A-C3068783700F}" type="datetime1">
              <a:rPr lang="en-GB" smtClean="0"/>
              <a:t>27/03/2022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DE442BE-4C4B-4B91-BC5D-D41ACD87F207}" type="slidenum">
              <a:rPr lang="en-GB" smtClean="0"/>
              <a:t>‹#›</a:t>
            </a:fld>
            <a:endParaRPr lang="en-GB"/>
          </a:p>
        </p:txBody>
      </p:sp>
    </p:spTree>
    <p:extLst>
      <p:ext uri="{BB962C8B-B14F-4D97-AF65-F5344CB8AC3E}">
        <p14:creationId xmlns:p14="http://schemas.microsoft.com/office/powerpoint/2010/main" val="18160080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F481469-C77B-4144-9D01-CD94056DDBFE}" type="datetime1">
              <a:rPr lang="en-GB" smtClean="0"/>
              <a:t>27/03/2022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DE442BE-4C4B-4B91-BC5D-D41ACD87F207}" type="slidenum">
              <a:rPr lang="en-GB" smtClean="0"/>
              <a:t>‹#›</a:t>
            </a:fld>
            <a:endParaRPr lang="en-GB"/>
          </a:p>
        </p:txBody>
      </p:sp>
    </p:spTree>
    <p:extLst>
      <p:ext uri="{BB962C8B-B14F-4D97-AF65-F5344CB8AC3E}">
        <p14:creationId xmlns:p14="http://schemas.microsoft.com/office/powerpoint/2010/main" val="6011459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85A812E-6F08-48DB-892A-4FCF265B7A19}" type="datetime1">
              <a:rPr lang="en-GB" smtClean="0"/>
              <a:t>27/03/2022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DE442BE-4C4B-4B91-BC5D-D41ACD87F207}" type="slidenum">
              <a:rPr lang="en-GB" smtClean="0"/>
              <a:t>‹#›</a:t>
            </a:fld>
            <a:endParaRPr lang="en-GB"/>
          </a:p>
        </p:txBody>
      </p:sp>
    </p:spTree>
    <p:extLst>
      <p:ext uri="{BB962C8B-B14F-4D97-AF65-F5344CB8AC3E}">
        <p14:creationId xmlns:p14="http://schemas.microsoft.com/office/powerpoint/2010/main" val="37556482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BCB920-4AD6-4021-8499-11FCC4CF2FDE}" type="datetime1">
              <a:rPr lang="en-GB" smtClean="0"/>
              <a:t>27/03/2022</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E442BE-4C4B-4B91-BC5D-D41ACD87F207}" type="slidenum">
              <a:rPr lang="en-GB" smtClean="0"/>
              <a:t>‹#›</a:t>
            </a:fld>
            <a:endParaRPr lang="en-GB"/>
          </a:p>
        </p:txBody>
      </p:sp>
    </p:spTree>
    <p:extLst>
      <p:ext uri="{BB962C8B-B14F-4D97-AF65-F5344CB8AC3E}">
        <p14:creationId xmlns:p14="http://schemas.microsoft.com/office/powerpoint/2010/main" val="14805934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12.png"/><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14.jp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16.jpe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image" Target="../media/image21.jpg"/></Relationships>
</file>

<file path=ppt/slides/_rels/slide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1.jpeg"/></Relationships>
</file>

<file path=ppt/slides/_rels/slide2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comments" Target="../comments/comment1.xml"/><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4.JP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4.JP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4.JPG"/></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hyperlink" Target="http://www.wur.nl/wholeschoolapproach"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screenshot of a video game&#10;&#10;Description automatically generated with medium confidence">
            <a:extLst>
              <a:ext uri="{FF2B5EF4-FFF2-40B4-BE49-F238E27FC236}">
                <a16:creationId xmlns:a16="http://schemas.microsoft.com/office/drawing/2014/main" id="{10822072-4169-4892-BF4F-C135B7578F48}"/>
              </a:ext>
            </a:extLst>
          </p:cNvPr>
          <p:cNvPicPr>
            <a:picLocks noChangeAspect="1"/>
          </p:cNvPicPr>
          <p:nvPr/>
        </p:nvPicPr>
        <p:blipFill rotWithShape="1">
          <a:blip r:embed="rId3">
            <a:extLst>
              <a:ext uri="{28A0092B-C50C-407E-A947-70E740481C1C}">
                <a14:useLocalDpi xmlns:a14="http://schemas.microsoft.com/office/drawing/2010/main" val="0"/>
              </a:ext>
            </a:extLst>
          </a:blip>
          <a:srcRect r="1156"/>
          <a:stretch/>
        </p:blipFill>
        <p:spPr>
          <a:xfrm>
            <a:off x="0" y="80285"/>
            <a:ext cx="9156668" cy="6614129"/>
          </a:xfrm>
          <a:prstGeom prst="rect">
            <a:avLst/>
          </a:prstGeom>
        </p:spPr>
      </p:pic>
      <p:sp>
        <p:nvSpPr>
          <p:cNvPr id="15" name="TextBox 14">
            <a:extLst>
              <a:ext uri="{FF2B5EF4-FFF2-40B4-BE49-F238E27FC236}">
                <a16:creationId xmlns:a16="http://schemas.microsoft.com/office/drawing/2014/main" id="{B6DEE87C-7E17-401C-880C-67EE39901442}"/>
              </a:ext>
            </a:extLst>
          </p:cNvPr>
          <p:cNvSpPr txBox="1"/>
          <p:nvPr/>
        </p:nvSpPr>
        <p:spPr>
          <a:xfrm>
            <a:off x="1628842" y="-67112"/>
            <a:ext cx="5886316" cy="796500"/>
          </a:xfrm>
          <a:prstGeom prst="rect">
            <a:avLst/>
          </a:prstGeom>
          <a:noFill/>
        </p:spPr>
        <p:txBody>
          <a:bodyPr wrap="square">
            <a:spAutoFit/>
          </a:bodyPr>
          <a:lstStyle/>
          <a:p>
            <a:pPr algn="ctr"/>
            <a:endParaRPr lang="en-GB" sz="788" dirty="0">
              <a:solidFill>
                <a:srgbClr val="000000"/>
              </a:solidFill>
              <a:latin typeface="Montserrat" panose="00000500000000000000" pitchFamily="2" charset="0"/>
            </a:endParaRPr>
          </a:p>
          <a:p>
            <a:pPr algn="ctr"/>
            <a:endParaRPr lang="en-GB" sz="788" dirty="0">
              <a:latin typeface="Montserrat" panose="00000500000000000000" pitchFamily="2" charset="0"/>
            </a:endParaRPr>
          </a:p>
          <a:p>
            <a:pPr algn="ctr"/>
            <a:r>
              <a:rPr lang="en-GB" b="1" dirty="0">
                <a:solidFill>
                  <a:srgbClr val="002060"/>
                </a:solidFill>
                <a:latin typeface="Montserrat" panose="00000500000000000000" pitchFamily="2" charset="0"/>
              </a:rPr>
              <a:t>Whole School Approaches</a:t>
            </a:r>
            <a:r>
              <a:rPr lang="en-GB" dirty="0">
                <a:solidFill>
                  <a:srgbClr val="002060"/>
                </a:solidFill>
                <a:latin typeface="Montserrat" panose="00000500000000000000" pitchFamily="2" charset="0"/>
              </a:rPr>
              <a:t> </a:t>
            </a:r>
            <a:r>
              <a:rPr lang="en-GB" b="1" dirty="0">
                <a:solidFill>
                  <a:srgbClr val="002060"/>
                </a:solidFill>
                <a:latin typeface="Montserrat" panose="00000500000000000000" pitchFamily="2" charset="0"/>
              </a:rPr>
              <a:t>to Sustainability </a:t>
            </a:r>
            <a:endParaRPr lang="en-GB" dirty="0">
              <a:solidFill>
                <a:srgbClr val="002060"/>
              </a:solidFill>
              <a:latin typeface="Montserrat" panose="00000500000000000000" pitchFamily="2" charset="0"/>
            </a:endParaRPr>
          </a:p>
          <a:p>
            <a:pPr algn="ctr"/>
            <a:r>
              <a:rPr lang="en-US" sz="1200" dirty="0">
                <a:solidFill>
                  <a:srgbClr val="002060"/>
                </a:solidFill>
                <a:latin typeface="Montserrat" panose="00000500000000000000" pitchFamily="2" charset="0"/>
              </a:rPr>
              <a:t>Exemplary practices from around the world</a:t>
            </a:r>
            <a:endParaRPr lang="en-GB" sz="1200" dirty="0">
              <a:solidFill>
                <a:srgbClr val="002060"/>
              </a:solidFill>
            </a:endParaRPr>
          </a:p>
        </p:txBody>
      </p:sp>
      <p:sp>
        <p:nvSpPr>
          <p:cNvPr id="16" name="Footer Placeholder 3">
            <a:extLst>
              <a:ext uri="{FF2B5EF4-FFF2-40B4-BE49-F238E27FC236}">
                <a16:creationId xmlns:a16="http://schemas.microsoft.com/office/drawing/2014/main" id="{86B39446-8F02-4747-BE50-FAE0F155EC3B}"/>
              </a:ext>
            </a:extLst>
          </p:cNvPr>
          <p:cNvSpPr>
            <a:spLocks noGrp="1"/>
          </p:cNvSpPr>
          <p:nvPr>
            <p:ph type="ftr" sz="quarter" idx="11"/>
          </p:nvPr>
        </p:nvSpPr>
        <p:spPr>
          <a:xfrm>
            <a:off x="3114000" y="6208414"/>
            <a:ext cx="2916000" cy="486000"/>
          </a:xfrm>
          <a:blipFill dpi="0" rotWithShape="1">
            <a:blip r:embed="rId4"/>
            <a:srcRect/>
            <a:stretch>
              <a:fillRect l="-19" t="-2" r="1871" b="9235"/>
            </a:stretch>
          </a:blipFill>
        </p:spPr>
        <p:txBody>
          <a:bodyPr/>
          <a:lstStyle/>
          <a:p>
            <a:endParaRPr lang="en-GB" dirty="0"/>
          </a:p>
        </p:txBody>
      </p:sp>
      <p:sp>
        <p:nvSpPr>
          <p:cNvPr id="20" name="Slide Number Placeholder 19">
            <a:extLst>
              <a:ext uri="{FF2B5EF4-FFF2-40B4-BE49-F238E27FC236}">
                <a16:creationId xmlns:a16="http://schemas.microsoft.com/office/drawing/2014/main" id="{D5BEB67E-A7C8-4BA3-BFAB-CE8917BFCB6C}"/>
              </a:ext>
            </a:extLst>
          </p:cNvPr>
          <p:cNvSpPr>
            <a:spLocks noGrp="1"/>
          </p:cNvSpPr>
          <p:nvPr>
            <p:ph type="sldNum" sz="quarter" idx="12"/>
          </p:nvPr>
        </p:nvSpPr>
        <p:spPr/>
        <p:txBody>
          <a:bodyPr/>
          <a:lstStyle/>
          <a:p>
            <a:endParaRPr lang="en-GB" dirty="0"/>
          </a:p>
        </p:txBody>
      </p:sp>
    </p:spTree>
    <p:extLst>
      <p:ext uri="{BB962C8B-B14F-4D97-AF65-F5344CB8AC3E}">
        <p14:creationId xmlns:p14="http://schemas.microsoft.com/office/powerpoint/2010/main" val="7913489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AF9C8A06-28CD-463A-9ABF-0FA548B424E6}"/>
              </a:ext>
            </a:extLst>
          </p:cNvPr>
          <p:cNvSpPr>
            <a:spLocks noGrp="1"/>
          </p:cNvSpPr>
          <p:nvPr>
            <p:ph type="ftr" sz="quarter" idx="11"/>
          </p:nvPr>
        </p:nvSpPr>
        <p:spPr>
          <a:xfrm>
            <a:off x="3042000" y="6226974"/>
            <a:ext cx="3060000" cy="432000"/>
          </a:xfrm>
          <a:blipFill dpi="0" rotWithShape="1">
            <a:blip r:embed="rId3"/>
            <a:srcRect/>
            <a:stretch>
              <a:fillRect t="-1"/>
            </a:stretch>
          </a:blipFill>
        </p:spPr>
        <p:txBody>
          <a:bodyPr/>
          <a:lstStyle/>
          <a:p>
            <a:endParaRPr lang="en-GB" dirty="0"/>
          </a:p>
        </p:txBody>
      </p:sp>
      <p:sp>
        <p:nvSpPr>
          <p:cNvPr id="5" name="Slide Number Placeholder 4">
            <a:extLst>
              <a:ext uri="{FF2B5EF4-FFF2-40B4-BE49-F238E27FC236}">
                <a16:creationId xmlns:a16="http://schemas.microsoft.com/office/drawing/2014/main" id="{70344CAE-6D74-40EE-A5C2-990925BE70F3}"/>
              </a:ext>
            </a:extLst>
          </p:cNvPr>
          <p:cNvSpPr>
            <a:spLocks noGrp="1"/>
          </p:cNvSpPr>
          <p:nvPr>
            <p:ph type="sldNum" sz="quarter" idx="12"/>
          </p:nvPr>
        </p:nvSpPr>
        <p:spPr>
          <a:xfrm>
            <a:off x="6457950" y="6219030"/>
            <a:ext cx="2057400" cy="273844"/>
          </a:xfrm>
        </p:spPr>
        <p:txBody>
          <a:bodyPr/>
          <a:lstStyle/>
          <a:p>
            <a:fld id="{0DE442BE-4C4B-4B91-BC5D-D41ACD87F207}" type="slidenum">
              <a:rPr lang="en-GB" smtClean="0"/>
              <a:pPr/>
              <a:t>10</a:t>
            </a:fld>
            <a:endParaRPr lang="en-GB" dirty="0"/>
          </a:p>
        </p:txBody>
      </p:sp>
      <p:sp>
        <p:nvSpPr>
          <p:cNvPr id="6" name="Title 1">
            <a:extLst>
              <a:ext uri="{FF2B5EF4-FFF2-40B4-BE49-F238E27FC236}">
                <a16:creationId xmlns:a16="http://schemas.microsoft.com/office/drawing/2014/main" id="{9E9D7C28-4D0E-4522-9D64-B4481FC7320B}"/>
              </a:ext>
            </a:extLst>
          </p:cNvPr>
          <p:cNvSpPr>
            <a:spLocks noGrp="1"/>
          </p:cNvSpPr>
          <p:nvPr>
            <p:ph type="title"/>
          </p:nvPr>
        </p:nvSpPr>
        <p:spPr>
          <a:xfrm>
            <a:off x="628650" y="365125"/>
            <a:ext cx="7886700" cy="1325563"/>
          </a:xfrm>
        </p:spPr>
        <p:txBody>
          <a:bodyPr/>
          <a:lstStyle/>
          <a:p>
            <a:r>
              <a:rPr lang="en-GB"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Critical case studies </a:t>
            </a:r>
            <a:r>
              <a:rPr lang="en-GB" sz="1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(to be published online)</a:t>
            </a:r>
          </a:p>
        </p:txBody>
      </p:sp>
      <p:pic>
        <p:nvPicPr>
          <p:cNvPr id="2050" name="image2.jpg" descr="Et bilde som inneholder tekst&#10;&#10;Automatisk generert beskrivelse">
            <a:extLst>
              <a:ext uri="{FF2B5EF4-FFF2-40B4-BE49-F238E27FC236}">
                <a16:creationId xmlns:a16="http://schemas.microsoft.com/office/drawing/2014/main" id="{7C12799C-5610-4773-852D-62948C462B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52189" y="2832411"/>
            <a:ext cx="4891811" cy="2204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CC6154DF-4660-4E79-9C21-E057325F2A45}"/>
              </a:ext>
            </a:extLst>
          </p:cNvPr>
          <p:cNvSpPr txBox="1"/>
          <p:nvPr/>
        </p:nvSpPr>
        <p:spPr>
          <a:xfrm>
            <a:off x="4252189" y="5192358"/>
            <a:ext cx="4891811" cy="553998"/>
          </a:xfrm>
          <a:prstGeom prst="rect">
            <a:avLst/>
          </a:prstGeom>
          <a:noFill/>
        </p:spPr>
        <p:txBody>
          <a:bodyPr wrap="square">
            <a:spAutoFit/>
          </a:bodyPr>
          <a:lstStyle/>
          <a:p>
            <a:r>
              <a:rPr lang="en-GB" sz="1000" dirty="0">
                <a:solidFill>
                  <a:schemeClr val="tx2"/>
                </a:solidFill>
                <a:effectLst/>
                <a:latin typeface="Open Sans" panose="020B0606030504020204" pitchFamily="34" charset="0"/>
                <a:ea typeface="Open Sans" panose="020B0606030504020204" pitchFamily="34" charset="0"/>
                <a:cs typeface="Open Sans" panose="020B0606030504020204" pitchFamily="34" charset="0"/>
              </a:rPr>
              <a:t>Green nudges - Scrolls on the walls of Haileybury Almaty primary and secondary school - stories about each of the 17 SDG’s in the Charity </a:t>
            </a:r>
            <a:r>
              <a:rPr lang="en-GB" sz="1000" i="1" dirty="0">
                <a:solidFill>
                  <a:schemeClr val="tx2"/>
                </a:solidFill>
                <a:effectLst/>
                <a:latin typeface="Open Sans" panose="020B0606030504020204" pitchFamily="34" charset="0"/>
                <a:ea typeface="Open Sans" panose="020B0606030504020204" pitchFamily="34" charset="0"/>
                <a:cs typeface="Open Sans" panose="020B0606030504020204" pitchFamily="34" charset="0"/>
              </a:rPr>
              <a:t>Little Hands Design</a:t>
            </a:r>
            <a:r>
              <a:rPr lang="en-GB" sz="1000" dirty="0">
                <a:solidFill>
                  <a:schemeClr val="tx2"/>
                </a:solidFill>
                <a:effectLst/>
                <a:latin typeface="Open Sans" panose="020B0606030504020204" pitchFamily="34" charset="0"/>
                <a:ea typeface="Open Sans" panose="020B0606030504020204" pitchFamily="34" charset="0"/>
                <a:cs typeface="Open Sans" panose="020B0606030504020204" pitchFamily="34" charset="0"/>
              </a:rPr>
              <a:t> </a:t>
            </a:r>
            <a:r>
              <a:rPr lang="en-GB" sz="1000" i="1" dirty="0">
                <a:solidFill>
                  <a:schemeClr val="tx2"/>
                </a:solidFill>
                <a:effectLst/>
                <a:latin typeface="Open Sans" panose="020B0606030504020204" pitchFamily="34" charset="0"/>
                <a:ea typeface="Open Sans" panose="020B0606030504020204" pitchFamily="34" charset="0"/>
                <a:cs typeface="Open Sans" panose="020B0606030504020204" pitchFamily="34" charset="0"/>
              </a:rPr>
              <a:t>Practical Handbook</a:t>
            </a:r>
            <a:r>
              <a:rPr lang="en-GB" sz="1000" dirty="0">
                <a:solidFill>
                  <a:schemeClr val="tx2"/>
                </a:solidFill>
                <a:effectLst/>
                <a:latin typeface="Open Sans" panose="020B0606030504020204" pitchFamily="34" charset="0"/>
                <a:ea typeface="Open Sans" panose="020B0606030504020204" pitchFamily="34" charset="0"/>
                <a:cs typeface="Open Sans" panose="020B0606030504020204" pitchFamily="34" charset="0"/>
              </a:rPr>
              <a:t> on </a:t>
            </a:r>
            <a:r>
              <a:rPr lang="en-GB" sz="1000" i="1" dirty="0">
                <a:solidFill>
                  <a:schemeClr val="tx2"/>
                </a:solidFill>
                <a:effectLst/>
                <a:latin typeface="Open Sans" panose="020B0606030504020204" pitchFamily="34" charset="0"/>
                <a:ea typeface="Open Sans" panose="020B0606030504020204" pitchFamily="34" charset="0"/>
                <a:cs typeface="Open Sans" panose="020B0606030504020204" pitchFamily="34" charset="0"/>
              </a:rPr>
              <a:t>Sustainability Education </a:t>
            </a:r>
            <a:endParaRPr lang="en-GB" sz="1000" dirty="0">
              <a:solidFill>
                <a:schemeClr val="tx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A63A07F3-CA9E-48A8-BC61-516571DCAEE1}"/>
              </a:ext>
            </a:extLst>
          </p:cNvPr>
          <p:cNvSpPr txBox="1"/>
          <p:nvPr/>
        </p:nvSpPr>
        <p:spPr>
          <a:xfrm>
            <a:off x="4182330" y="1846632"/>
            <a:ext cx="5031527" cy="646331"/>
          </a:xfrm>
          <a:prstGeom prst="rect">
            <a:avLst/>
          </a:prstGeom>
          <a:noFill/>
        </p:spPr>
        <p:txBody>
          <a:bodyPr wrap="square">
            <a:spAutoFit/>
          </a:bodyPr>
          <a:lstStyle/>
          <a:p>
            <a:r>
              <a:rPr lang="en-GB" b="1" dirty="0">
                <a:solidFill>
                  <a:schemeClr val="accent1">
                    <a:lumMod val="50000"/>
                  </a:schemeClr>
                </a:solidFill>
                <a:effectLst/>
                <a:latin typeface="OpenSans"/>
                <a:ea typeface="Calibri" panose="020F0502020204030204" pitchFamily="34" charset="0"/>
              </a:rPr>
              <a:t>Kazakhstan: </a:t>
            </a:r>
            <a:r>
              <a:rPr lang="en-GB" dirty="0">
                <a:solidFill>
                  <a:schemeClr val="accent1">
                    <a:lumMod val="50000"/>
                  </a:schemeClr>
                </a:solidFill>
                <a:effectLst/>
                <a:latin typeface="OpenSans"/>
                <a:ea typeface="Calibri" panose="020F0502020204030204" pitchFamily="34" charset="0"/>
              </a:rPr>
              <a:t>A Whole School commitment to sustainability - embracing the SDG’s through stories</a:t>
            </a:r>
            <a:endParaRPr lang="en-GB" dirty="0">
              <a:solidFill>
                <a:schemeClr val="accent1">
                  <a:lumMod val="50000"/>
                </a:schemeClr>
              </a:solidFill>
              <a:latin typeface="OpenSans"/>
            </a:endParaRPr>
          </a:p>
        </p:txBody>
      </p:sp>
      <p:sp>
        <p:nvSpPr>
          <p:cNvPr id="11" name="TextBox 10">
            <a:extLst>
              <a:ext uri="{FF2B5EF4-FFF2-40B4-BE49-F238E27FC236}">
                <a16:creationId xmlns:a16="http://schemas.microsoft.com/office/drawing/2014/main" id="{539FE5F8-1831-4CFF-AF3A-487BF7B3B6A5}"/>
              </a:ext>
            </a:extLst>
          </p:cNvPr>
          <p:cNvSpPr txBox="1"/>
          <p:nvPr/>
        </p:nvSpPr>
        <p:spPr>
          <a:xfrm>
            <a:off x="263769" y="1721786"/>
            <a:ext cx="2435469" cy="923330"/>
          </a:xfrm>
          <a:prstGeom prst="rect">
            <a:avLst/>
          </a:prstGeom>
          <a:noFill/>
        </p:spPr>
        <p:txBody>
          <a:bodyPr wrap="square">
            <a:spAutoFit/>
          </a:bodyPr>
          <a:lstStyle/>
          <a:p>
            <a:r>
              <a:rPr lang="en-GB" b="1" dirty="0">
                <a:solidFill>
                  <a:schemeClr val="accent1">
                    <a:lumMod val="50000"/>
                  </a:schemeClr>
                </a:solidFill>
                <a:effectLst/>
                <a:latin typeface="OpenSans"/>
                <a:ea typeface="Calibri" panose="020F0502020204030204" pitchFamily="34" charset="0"/>
              </a:rPr>
              <a:t>Türkiye: </a:t>
            </a:r>
            <a:r>
              <a:rPr lang="en-GB" dirty="0">
                <a:solidFill>
                  <a:schemeClr val="accent1">
                    <a:lumMod val="50000"/>
                  </a:schemeClr>
                </a:solidFill>
                <a:effectLst/>
                <a:latin typeface="OpenSans"/>
                <a:ea typeface="Calibri" panose="020F0502020204030204" pitchFamily="34" charset="0"/>
              </a:rPr>
              <a:t>A Green Flag Eco-School’s Journey towards ESD Practices</a:t>
            </a:r>
            <a:endParaRPr lang="en-GB" dirty="0">
              <a:solidFill>
                <a:schemeClr val="accent1">
                  <a:lumMod val="50000"/>
                </a:schemeClr>
              </a:solidFill>
              <a:latin typeface="OpenSans"/>
            </a:endParaRPr>
          </a:p>
        </p:txBody>
      </p:sp>
      <p:pic>
        <p:nvPicPr>
          <p:cNvPr id="14" name="Picture 13">
            <a:extLst>
              <a:ext uri="{FF2B5EF4-FFF2-40B4-BE49-F238E27FC236}">
                <a16:creationId xmlns:a16="http://schemas.microsoft.com/office/drawing/2014/main" id="{65382114-24E7-4224-9A33-32290C397CD1}"/>
              </a:ext>
            </a:extLst>
          </p:cNvPr>
          <p:cNvPicPr>
            <a:picLocks noChangeAspect="1"/>
          </p:cNvPicPr>
          <p:nvPr/>
        </p:nvPicPr>
        <p:blipFill>
          <a:blip r:embed="rId5"/>
          <a:stretch>
            <a:fillRect/>
          </a:stretch>
        </p:blipFill>
        <p:spPr>
          <a:xfrm>
            <a:off x="99281" y="2868211"/>
            <a:ext cx="3313972" cy="2445319"/>
          </a:xfrm>
          <a:prstGeom prst="rect">
            <a:avLst/>
          </a:prstGeom>
        </p:spPr>
      </p:pic>
      <p:sp>
        <p:nvSpPr>
          <p:cNvPr id="17" name="TextBox 16">
            <a:extLst>
              <a:ext uri="{FF2B5EF4-FFF2-40B4-BE49-F238E27FC236}">
                <a16:creationId xmlns:a16="http://schemas.microsoft.com/office/drawing/2014/main" id="{FE4B88A9-43FD-4AE5-98BC-203BC3034469}"/>
              </a:ext>
            </a:extLst>
          </p:cNvPr>
          <p:cNvSpPr txBox="1"/>
          <p:nvPr/>
        </p:nvSpPr>
        <p:spPr>
          <a:xfrm>
            <a:off x="0" y="5481852"/>
            <a:ext cx="4642338" cy="246221"/>
          </a:xfrm>
          <a:prstGeom prst="rect">
            <a:avLst/>
          </a:prstGeom>
          <a:noFill/>
        </p:spPr>
        <p:txBody>
          <a:bodyPr wrap="square">
            <a:spAutoFit/>
          </a:bodyPr>
          <a:lstStyle/>
          <a:p>
            <a:r>
              <a:rPr lang="en-GB" sz="1000" dirty="0">
                <a:solidFill>
                  <a:schemeClr val="tx2"/>
                </a:solidFill>
                <a:effectLst/>
                <a:latin typeface="Open Sans" panose="020B0606030504020204" pitchFamily="34" charset="0"/>
                <a:ea typeface="Open Sans" panose="020B0606030504020204" pitchFamily="34" charset="0"/>
                <a:cs typeface="Open Sans" panose="020B0606030504020204" pitchFamily="34" charset="0"/>
              </a:rPr>
              <a:t>Example of ODTÜ GV school Action day poster </a:t>
            </a:r>
            <a:endParaRPr lang="en-GB" sz="1000" dirty="0">
              <a:solidFill>
                <a:schemeClr val="tx2"/>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345163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AF9C8A06-28CD-463A-9ABF-0FA548B424E6}"/>
              </a:ext>
            </a:extLst>
          </p:cNvPr>
          <p:cNvSpPr>
            <a:spLocks noGrp="1"/>
          </p:cNvSpPr>
          <p:nvPr>
            <p:ph type="ftr" sz="quarter" idx="11"/>
          </p:nvPr>
        </p:nvSpPr>
        <p:spPr>
          <a:xfrm>
            <a:off x="3042000" y="6226974"/>
            <a:ext cx="3060000" cy="432000"/>
          </a:xfrm>
          <a:blipFill dpi="0" rotWithShape="1">
            <a:blip r:embed="rId3"/>
            <a:srcRect/>
            <a:stretch>
              <a:fillRect t="-1"/>
            </a:stretch>
          </a:blipFill>
        </p:spPr>
        <p:txBody>
          <a:bodyPr/>
          <a:lstStyle/>
          <a:p>
            <a:endParaRPr lang="en-GB" dirty="0"/>
          </a:p>
        </p:txBody>
      </p:sp>
      <p:sp>
        <p:nvSpPr>
          <p:cNvPr id="5" name="Slide Number Placeholder 4">
            <a:extLst>
              <a:ext uri="{FF2B5EF4-FFF2-40B4-BE49-F238E27FC236}">
                <a16:creationId xmlns:a16="http://schemas.microsoft.com/office/drawing/2014/main" id="{70344CAE-6D74-40EE-A5C2-990925BE70F3}"/>
              </a:ext>
            </a:extLst>
          </p:cNvPr>
          <p:cNvSpPr>
            <a:spLocks noGrp="1"/>
          </p:cNvSpPr>
          <p:nvPr>
            <p:ph type="sldNum" sz="quarter" idx="12"/>
          </p:nvPr>
        </p:nvSpPr>
        <p:spPr>
          <a:xfrm>
            <a:off x="6457950" y="6219030"/>
            <a:ext cx="2057400" cy="273844"/>
          </a:xfrm>
        </p:spPr>
        <p:txBody>
          <a:bodyPr/>
          <a:lstStyle/>
          <a:p>
            <a:fld id="{0DE442BE-4C4B-4B91-BC5D-D41ACD87F207}" type="slidenum">
              <a:rPr lang="en-GB" smtClean="0"/>
              <a:pPr/>
              <a:t>11</a:t>
            </a:fld>
            <a:endParaRPr lang="en-GB" dirty="0"/>
          </a:p>
        </p:txBody>
      </p:sp>
      <p:sp>
        <p:nvSpPr>
          <p:cNvPr id="6" name="Title 1">
            <a:extLst>
              <a:ext uri="{FF2B5EF4-FFF2-40B4-BE49-F238E27FC236}">
                <a16:creationId xmlns:a16="http://schemas.microsoft.com/office/drawing/2014/main" id="{9E9D7C28-4D0E-4522-9D64-B4481FC7320B}"/>
              </a:ext>
            </a:extLst>
          </p:cNvPr>
          <p:cNvSpPr>
            <a:spLocks noGrp="1"/>
          </p:cNvSpPr>
          <p:nvPr>
            <p:ph type="title"/>
          </p:nvPr>
        </p:nvSpPr>
        <p:spPr>
          <a:xfrm>
            <a:off x="628650" y="365125"/>
            <a:ext cx="7886700" cy="1325563"/>
          </a:xfrm>
        </p:spPr>
        <p:txBody>
          <a:bodyPr/>
          <a:lstStyle/>
          <a:p>
            <a:r>
              <a:rPr lang="en-GB"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Critical case studies </a:t>
            </a:r>
            <a:r>
              <a:rPr lang="en-GB" sz="1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(to be published online)</a:t>
            </a:r>
          </a:p>
        </p:txBody>
      </p:sp>
      <p:sp>
        <p:nvSpPr>
          <p:cNvPr id="7" name="TextBox 6">
            <a:extLst>
              <a:ext uri="{FF2B5EF4-FFF2-40B4-BE49-F238E27FC236}">
                <a16:creationId xmlns:a16="http://schemas.microsoft.com/office/drawing/2014/main" id="{34BD06C7-DC90-423D-86C9-1BAC95EFA2C2}"/>
              </a:ext>
            </a:extLst>
          </p:cNvPr>
          <p:cNvSpPr txBox="1"/>
          <p:nvPr/>
        </p:nvSpPr>
        <p:spPr>
          <a:xfrm>
            <a:off x="5009818" y="1771009"/>
            <a:ext cx="3694872" cy="923330"/>
          </a:xfrm>
          <a:prstGeom prst="rect">
            <a:avLst/>
          </a:prstGeom>
          <a:noFill/>
        </p:spPr>
        <p:txBody>
          <a:bodyPr wrap="square">
            <a:spAutoFit/>
          </a:bodyPr>
          <a:lstStyle/>
          <a:p>
            <a:pPr lvl="0"/>
            <a:r>
              <a:rPr lang="en-GB" sz="1800" b="1" dirty="0">
                <a:solidFill>
                  <a:schemeClr val="accent1">
                    <a:lumMod val="50000"/>
                  </a:schemeClr>
                </a:solidFill>
                <a:effectLst/>
                <a:latin typeface="OpenSans"/>
                <a:ea typeface="Open Sans" panose="020B0606030504020204" pitchFamily="34" charset="0"/>
                <a:cs typeface="Open Sans" panose="020B0606030504020204" pitchFamily="34" charset="0"/>
              </a:rPr>
              <a:t>Norway: </a:t>
            </a:r>
            <a:r>
              <a:rPr lang="en-GB" sz="1800" dirty="0">
                <a:solidFill>
                  <a:schemeClr val="accent1">
                    <a:lumMod val="50000"/>
                  </a:schemeClr>
                </a:solidFill>
                <a:effectLst/>
                <a:latin typeface="OpenSans"/>
                <a:ea typeface="Open Sans" panose="020B0606030504020204" pitchFamily="34" charset="0"/>
                <a:cs typeface="Open Sans" panose="020B0606030504020204" pitchFamily="34" charset="0"/>
              </a:rPr>
              <a:t>A university-school partnership on ESD in practice </a:t>
            </a:r>
            <a:endParaRPr lang="en-GB" dirty="0">
              <a:solidFill>
                <a:schemeClr val="accent1">
                  <a:lumMod val="50000"/>
                </a:schemeClr>
              </a:solidFill>
              <a:latin typeface="OpenSans"/>
              <a:ea typeface="Open Sans" panose="020B0606030504020204" pitchFamily="34" charset="0"/>
              <a:cs typeface="Open Sans" panose="020B0606030504020204" pitchFamily="34" charset="0"/>
            </a:endParaRPr>
          </a:p>
          <a:p>
            <a:pPr lvl="0"/>
            <a:endParaRPr lang="en-GB" sz="1800" dirty="0">
              <a:solidFill>
                <a:srgbClr val="000000"/>
              </a:solidFill>
              <a:effectLst/>
              <a:latin typeface="OpenSans"/>
              <a:ea typeface="Open Sans" panose="020B0606030504020204" pitchFamily="34" charset="0"/>
              <a:cs typeface="Open Sans" panose="020B0606030504020204" pitchFamily="34" charset="0"/>
            </a:endParaRPr>
          </a:p>
        </p:txBody>
      </p:sp>
      <p:pic>
        <p:nvPicPr>
          <p:cNvPr id="8" name="Picture 2">
            <a:extLst>
              <a:ext uri="{FF2B5EF4-FFF2-40B4-BE49-F238E27FC236}">
                <a16:creationId xmlns:a16="http://schemas.microsoft.com/office/drawing/2014/main" id="{9710399F-4070-4B74-BFD6-0658C55EC1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581425"/>
            <a:ext cx="4314825"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32E193E5-AA7A-48FF-A901-049F92579FD2}"/>
              </a:ext>
            </a:extLst>
          </p:cNvPr>
          <p:cNvSpPr txBox="1"/>
          <p:nvPr/>
        </p:nvSpPr>
        <p:spPr>
          <a:xfrm>
            <a:off x="4829174" y="4881443"/>
            <a:ext cx="4314825" cy="553998"/>
          </a:xfrm>
          <a:prstGeom prst="rect">
            <a:avLst/>
          </a:prstGeom>
          <a:noFill/>
        </p:spPr>
        <p:txBody>
          <a:bodyPr wrap="square">
            <a:spAutoFit/>
          </a:bodyPr>
          <a:lstStyle/>
          <a:p>
            <a:pPr lvl="0"/>
            <a:endParaRPr lang="en-GB" sz="10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chemeClr val="accent1">
                    <a:lumMod val="50000"/>
                  </a:schemeClr>
                </a:solidFill>
                <a:effectLst/>
                <a:latin typeface="Open Sans" panose="020B0606030504020204" pitchFamily="34" charset="0"/>
                <a:ea typeface="Open Sans" panose="020B0606030504020204" pitchFamily="34" charset="0"/>
                <a:cs typeface="Open Sans" panose="020B0606030504020204" pitchFamily="34" charset="0"/>
              </a:rPr>
              <a:t>WSA Professional Development Workshop for School Leaders and teachers</a:t>
            </a:r>
            <a:endParaRPr lang="en-GB" sz="1000" dirty="0">
              <a:solidFill>
                <a:schemeClr val="accent1">
                  <a:lumMod val="50000"/>
                </a:schemeClr>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E75F0619-C66E-49A1-B25F-6E6DAE3C9973}"/>
              </a:ext>
            </a:extLst>
          </p:cNvPr>
          <p:cNvSpPr txBox="1"/>
          <p:nvPr/>
        </p:nvSpPr>
        <p:spPr>
          <a:xfrm>
            <a:off x="462065" y="1584142"/>
            <a:ext cx="3060000" cy="1200329"/>
          </a:xfrm>
          <a:prstGeom prst="rect">
            <a:avLst/>
          </a:prstGeom>
          <a:noFill/>
        </p:spPr>
        <p:txBody>
          <a:bodyPr wrap="square">
            <a:spAutoFit/>
          </a:bodyPr>
          <a:lstStyle/>
          <a:p>
            <a:pPr lvl="0"/>
            <a:r>
              <a:rPr lang="en-GB" sz="1800" b="1" dirty="0">
                <a:solidFill>
                  <a:schemeClr val="tx2"/>
                </a:solidFill>
                <a:effectLst/>
                <a:latin typeface="OpenSans"/>
                <a:ea typeface="Calibri" panose="020F0502020204030204" pitchFamily="34" charset="0"/>
              </a:rPr>
              <a:t>Mongolia: </a:t>
            </a:r>
            <a:r>
              <a:rPr lang="en-GB" sz="1800" dirty="0">
                <a:solidFill>
                  <a:schemeClr val="tx2"/>
                </a:solidFill>
                <a:effectLst/>
                <a:latin typeface="OpenSans"/>
                <a:ea typeface="Calibri" panose="020F0502020204030204" pitchFamily="34" charset="0"/>
              </a:rPr>
              <a:t>A nation’s response to mainstreaming ESD practices utilising a WSA</a:t>
            </a:r>
          </a:p>
          <a:p>
            <a:pPr lvl="0"/>
            <a:endParaRPr lang="en-GB" dirty="0">
              <a:solidFill>
                <a:schemeClr val="accent1">
                  <a:lumMod val="50000"/>
                </a:schemeClr>
              </a:solidFill>
              <a:latin typeface="OpenSans"/>
              <a:ea typeface="Calibri" panose="020F0502020204030204" pitchFamily="34" charset="0"/>
            </a:endParaRPr>
          </a:p>
        </p:txBody>
      </p:sp>
      <p:pic>
        <p:nvPicPr>
          <p:cNvPr id="11" name="Picture 10" descr="A picture containing outdoor, person, grass, vegetable&#10;&#10;Description automatically generated">
            <a:extLst>
              <a:ext uri="{FF2B5EF4-FFF2-40B4-BE49-F238E27FC236}">
                <a16:creationId xmlns:a16="http://schemas.microsoft.com/office/drawing/2014/main" id="{F0CBEBC6-06D3-4C01-9C94-FA86425966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4472" y="2677924"/>
            <a:ext cx="2208791" cy="2960720"/>
          </a:xfrm>
          <a:prstGeom prst="rect">
            <a:avLst/>
          </a:prstGeom>
        </p:spPr>
      </p:pic>
      <p:sp>
        <p:nvSpPr>
          <p:cNvPr id="12" name="TextBox 11">
            <a:extLst>
              <a:ext uri="{FF2B5EF4-FFF2-40B4-BE49-F238E27FC236}">
                <a16:creationId xmlns:a16="http://schemas.microsoft.com/office/drawing/2014/main" id="{9C53D337-7412-4014-BBB7-402B5A53A33B}"/>
              </a:ext>
            </a:extLst>
          </p:cNvPr>
          <p:cNvSpPr txBox="1"/>
          <p:nvPr/>
        </p:nvSpPr>
        <p:spPr>
          <a:xfrm>
            <a:off x="439310" y="5709621"/>
            <a:ext cx="2325539" cy="400110"/>
          </a:xfrm>
          <a:prstGeom prst="rect">
            <a:avLst/>
          </a:prstGeom>
          <a:noFill/>
        </p:spPr>
        <p:txBody>
          <a:bodyPr wrap="square">
            <a:spAutoFit/>
          </a:bodyPr>
          <a:lstStyle/>
          <a:p>
            <a:r>
              <a:rPr lang="en-US" sz="1000" dirty="0">
                <a:solidFill>
                  <a:schemeClr val="tx2"/>
                </a:solidFill>
                <a:effectLst/>
                <a:latin typeface="Open Sans" panose="020B0606030504020204" pitchFamily="34" charset="0"/>
                <a:ea typeface="Open Sans" panose="020B0606030504020204" pitchFamily="34" charset="0"/>
                <a:cs typeface="Open Sans" panose="020B0606030504020204" pitchFamily="34" charset="0"/>
              </a:rPr>
              <a:t>Students at work </a:t>
            </a:r>
            <a:r>
              <a:rPr lang="en-US" sz="1000" dirty="0">
                <a:solidFill>
                  <a:schemeClr val="tx2"/>
                </a:solidFill>
                <a:latin typeface="Open Sans" panose="020B0606030504020204" pitchFamily="34" charset="0"/>
                <a:ea typeface="Open Sans" panose="020B0606030504020204" pitchFamily="34" charset="0"/>
                <a:cs typeface="Open Sans" panose="020B0606030504020204" pitchFamily="34" charset="0"/>
              </a:rPr>
              <a:t>at the </a:t>
            </a:r>
            <a:r>
              <a:rPr lang="en-US" sz="1000" dirty="0">
                <a:solidFill>
                  <a:schemeClr val="tx2"/>
                </a:solidFill>
                <a:effectLst/>
                <a:latin typeface="Open Sans" panose="020B0606030504020204" pitchFamily="34" charset="0"/>
                <a:ea typeface="Open Sans" panose="020B0606030504020204" pitchFamily="34" charset="0"/>
                <a:cs typeface="Open Sans" panose="020B0606030504020204" pitchFamily="34" charset="0"/>
              </a:rPr>
              <a:t>- </a:t>
            </a:r>
            <a:r>
              <a:rPr lang="en-US" sz="1000" b="1" dirty="0">
                <a:solidFill>
                  <a:schemeClr val="tx2"/>
                </a:solidFill>
                <a:effectLst/>
                <a:latin typeface="Open Sans" panose="020B0606030504020204" pitchFamily="34" charset="0"/>
                <a:ea typeface="Open Sans" panose="020B0606030504020204" pitchFamily="34" charset="0"/>
                <a:cs typeface="Open Sans" panose="020B0606030504020204" pitchFamily="34" charset="0"/>
              </a:rPr>
              <a:t>Healthy Food – Peace – Life  </a:t>
            </a:r>
            <a:r>
              <a:rPr lang="en-US" sz="1000" dirty="0">
                <a:solidFill>
                  <a:schemeClr val="tx2"/>
                </a:solidFill>
                <a:effectLst/>
                <a:latin typeface="Open Sans" panose="020B0606030504020204" pitchFamily="34" charset="0"/>
                <a:ea typeface="Open Sans" panose="020B0606030504020204" pitchFamily="34" charset="0"/>
                <a:cs typeface="Open Sans" panose="020B0606030504020204" pitchFamily="34" charset="0"/>
              </a:rPr>
              <a:t>garden</a:t>
            </a:r>
            <a:endParaRPr lang="en-GB" sz="1000" dirty="0">
              <a:solidFill>
                <a:schemeClr val="tx2"/>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3763986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AF9C8A06-28CD-463A-9ABF-0FA548B424E6}"/>
              </a:ext>
            </a:extLst>
          </p:cNvPr>
          <p:cNvSpPr>
            <a:spLocks noGrp="1"/>
          </p:cNvSpPr>
          <p:nvPr>
            <p:ph type="ftr" sz="quarter" idx="11"/>
          </p:nvPr>
        </p:nvSpPr>
        <p:spPr>
          <a:xfrm>
            <a:off x="3042000" y="6226974"/>
            <a:ext cx="3060000" cy="432000"/>
          </a:xfrm>
          <a:blipFill dpi="0" rotWithShape="1">
            <a:blip r:embed="rId3"/>
            <a:srcRect/>
            <a:stretch>
              <a:fillRect t="-1"/>
            </a:stretch>
          </a:blipFill>
        </p:spPr>
        <p:txBody>
          <a:bodyPr/>
          <a:lstStyle/>
          <a:p>
            <a:endParaRPr lang="en-GB" dirty="0"/>
          </a:p>
        </p:txBody>
      </p:sp>
      <p:sp>
        <p:nvSpPr>
          <p:cNvPr id="5" name="Slide Number Placeholder 4">
            <a:extLst>
              <a:ext uri="{FF2B5EF4-FFF2-40B4-BE49-F238E27FC236}">
                <a16:creationId xmlns:a16="http://schemas.microsoft.com/office/drawing/2014/main" id="{70344CAE-6D74-40EE-A5C2-990925BE70F3}"/>
              </a:ext>
            </a:extLst>
          </p:cNvPr>
          <p:cNvSpPr>
            <a:spLocks noGrp="1"/>
          </p:cNvSpPr>
          <p:nvPr>
            <p:ph type="sldNum" sz="quarter" idx="12"/>
          </p:nvPr>
        </p:nvSpPr>
        <p:spPr>
          <a:xfrm>
            <a:off x="6457950" y="6219030"/>
            <a:ext cx="2057400" cy="273844"/>
          </a:xfrm>
        </p:spPr>
        <p:txBody>
          <a:bodyPr/>
          <a:lstStyle/>
          <a:p>
            <a:fld id="{0DE442BE-4C4B-4B91-BC5D-D41ACD87F207}" type="slidenum">
              <a:rPr lang="en-GB" smtClean="0"/>
              <a:pPr/>
              <a:t>12</a:t>
            </a:fld>
            <a:endParaRPr lang="en-GB" dirty="0"/>
          </a:p>
        </p:txBody>
      </p:sp>
      <p:sp>
        <p:nvSpPr>
          <p:cNvPr id="6" name="Title 1">
            <a:extLst>
              <a:ext uri="{FF2B5EF4-FFF2-40B4-BE49-F238E27FC236}">
                <a16:creationId xmlns:a16="http://schemas.microsoft.com/office/drawing/2014/main" id="{9E9D7C28-4D0E-4522-9D64-B4481FC7320B}"/>
              </a:ext>
            </a:extLst>
          </p:cNvPr>
          <p:cNvSpPr>
            <a:spLocks noGrp="1"/>
          </p:cNvSpPr>
          <p:nvPr>
            <p:ph type="title"/>
          </p:nvPr>
        </p:nvSpPr>
        <p:spPr>
          <a:xfrm>
            <a:off x="628650" y="365125"/>
            <a:ext cx="7886700" cy="1325563"/>
          </a:xfrm>
        </p:spPr>
        <p:txBody>
          <a:bodyPr/>
          <a:lstStyle/>
          <a:p>
            <a:r>
              <a:rPr lang="en-GB"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Critical case studies </a:t>
            </a:r>
            <a:r>
              <a:rPr lang="en-GB" sz="1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(to be published online)</a:t>
            </a:r>
          </a:p>
        </p:txBody>
      </p:sp>
      <p:sp>
        <p:nvSpPr>
          <p:cNvPr id="7" name="TextBox 6">
            <a:extLst>
              <a:ext uri="{FF2B5EF4-FFF2-40B4-BE49-F238E27FC236}">
                <a16:creationId xmlns:a16="http://schemas.microsoft.com/office/drawing/2014/main" id="{9DB60E0B-E455-44EC-B506-2080F5EED2D8}"/>
              </a:ext>
            </a:extLst>
          </p:cNvPr>
          <p:cNvSpPr txBox="1"/>
          <p:nvPr/>
        </p:nvSpPr>
        <p:spPr>
          <a:xfrm>
            <a:off x="0" y="1629216"/>
            <a:ext cx="4197740" cy="646331"/>
          </a:xfrm>
          <a:prstGeom prst="rect">
            <a:avLst/>
          </a:prstGeom>
          <a:noFill/>
        </p:spPr>
        <p:txBody>
          <a:bodyPr wrap="square">
            <a:spAutoFit/>
          </a:bodyPr>
          <a:lstStyle/>
          <a:p>
            <a:r>
              <a:rPr lang="en-GB" b="1" dirty="0">
                <a:solidFill>
                  <a:schemeClr val="accent1">
                    <a:lumMod val="50000"/>
                  </a:schemeClr>
                </a:solidFill>
                <a:effectLst/>
                <a:latin typeface="OpenSans"/>
                <a:ea typeface="Calibri" panose="020F0502020204030204" pitchFamily="34" charset="0"/>
              </a:rPr>
              <a:t>Canada: </a:t>
            </a:r>
            <a:r>
              <a:rPr lang="en-GB" dirty="0">
                <a:solidFill>
                  <a:schemeClr val="accent1">
                    <a:lumMod val="50000"/>
                  </a:schemeClr>
                </a:solidFill>
                <a:effectLst/>
                <a:latin typeface="OpenSans"/>
                <a:ea typeface="Calibri" panose="020F0502020204030204" pitchFamily="34" charset="0"/>
              </a:rPr>
              <a:t>Belfountain ‘Learning for a Sustainable Future School’ </a:t>
            </a:r>
          </a:p>
        </p:txBody>
      </p:sp>
      <p:pic>
        <p:nvPicPr>
          <p:cNvPr id="1026" name="image11.jpg">
            <a:extLst>
              <a:ext uri="{FF2B5EF4-FFF2-40B4-BE49-F238E27FC236}">
                <a16:creationId xmlns:a16="http://schemas.microsoft.com/office/drawing/2014/main" id="{63B5F1D7-95D5-46FE-BE12-961FB55219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283203"/>
            <a:ext cx="2595501" cy="3456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BB3B0749-022C-4661-93D1-623B8FFFD2A7}"/>
              </a:ext>
            </a:extLst>
          </p:cNvPr>
          <p:cNvSpPr txBox="1"/>
          <p:nvPr/>
        </p:nvSpPr>
        <p:spPr>
          <a:xfrm>
            <a:off x="0" y="5739651"/>
            <a:ext cx="2595501" cy="830997"/>
          </a:xfrm>
          <a:prstGeom prst="rect">
            <a:avLst/>
          </a:prstGeom>
          <a:noFill/>
        </p:spPr>
        <p:txBody>
          <a:bodyPr wrap="square">
            <a:spAutoFit/>
          </a:bodyPr>
          <a:lstStyle/>
          <a:p>
            <a:r>
              <a:rPr lang="en-GB" sz="1000" dirty="0">
                <a:solidFill>
                  <a:schemeClr val="tx2"/>
                </a:solidFill>
                <a:effectLst/>
                <a:latin typeface="Open Sans" panose="020B0606030504020204" pitchFamily="34" charset="0"/>
                <a:ea typeface="Open Sans" panose="020B0606030504020204" pitchFamily="34" charset="0"/>
                <a:cs typeface="Open Sans" panose="020B0606030504020204" pitchFamily="34" charset="0"/>
              </a:rPr>
              <a:t>The schools rain garden designed by students for stormwater management. SDG # 6, 9,11, 17</a:t>
            </a:r>
          </a:p>
          <a:p>
            <a:endParaRPr lang="en-GB" dirty="0"/>
          </a:p>
        </p:txBody>
      </p:sp>
      <p:pic>
        <p:nvPicPr>
          <p:cNvPr id="1027" name="Picture 12" descr="IMG_5158.JPG">
            <a:extLst>
              <a:ext uri="{FF2B5EF4-FFF2-40B4-BE49-F238E27FC236}">
                <a16:creationId xmlns:a16="http://schemas.microsoft.com/office/drawing/2014/main" id="{9ED6CC37-84E2-4968-843A-2FF0F47577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0175" y="3249125"/>
            <a:ext cx="3933825"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1AC625C8-051F-46C5-8755-5FE91C0B7351}"/>
              </a:ext>
            </a:extLst>
          </p:cNvPr>
          <p:cNvSpPr txBox="1"/>
          <p:nvPr/>
        </p:nvSpPr>
        <p:spPr>
          <a:xfrm>
            <a:off x="5210174" y="5688441"/>
            <a:ext cx="3933825" cy="400110"/>
          </a:xfrm>
          <a:prstGeom prst="rect">
            <a:avLst/>
          </a:prstGeom>
          <a:noFill/>
        </p:spPr>
        <p:txBody>
          <a:bodyPr wrap="square">
            <a:spAutoFit/>
          </a:bodyPr>
          <a:lstStyle/>
          <a:p>
            <a:r>
              <a:rPr lang="en-GB" sz="1000" dirty="0">
                <a:solidFill>
                  <a:schemeClr val="tx2"/>
                </a:solidFill>
                <a:effectLst/>
                <a:latin typeface="Open Sans" panose="020B0606030504020204" pitchFamily="34" charset="0"/>
                <a:ea typeface="Open Sans" panose="020B0606030504020204" pitchFamily="34" charset="0"/>
                <a:cs typeface="Open Sans" panose="020B0606030504020204" pitchFamily="34" charset="0"/>
              </a:rPr>
              <a:t>Jana </a:t>
            </a:r>
            <a:r>
              <a:rPr lang="en-GB" sz="1000" dirty="0" err="1">
                <a:solidFill>
                  <a:schemeClr val="tx2"/>
                </a:solidFill>
                <a:effectLst/>
                <a:latin typeface="Open Sans" panose="020B0606030504020204" pitchFamily="34" charset="0"/>
                <a:ea typeface="Open Sans" panose="020B0606030504020204" pitchFamily="34" charset="0"/>
                <a:cs typeface="Open Sans" panose="020B0606030504020204" pitchFamily="34" charset="0"/>
              </a:rPr>
              <a:t>Jiwan</a:t>
            </a:r>
            <a:r>
              <a:rPr lang="en-GB" sz="1000" dirty="0">
                <a:solidFill>
                  <a:schemeClr val="tx2"/>
                </a:solidFill>
                <a:effectLst/>
                <a:latin typeface="Open Sans" panose="020B0606030504020204" pitchFamily="34" charset="0"/>
                <a:ea typeface="Open Sans" panose="020B0606030504020204" pitchFamily="34" charset="0"/>
                <a:cs typeface="Open Sans" panose="020B0606030504020204" pitchFamily="34" charset="0"/>
              </a:rPr>
              <a:t> Secondary School - 10 minutes for Meditation and Yoga in the morning</a:t>
            </a:r>
          </a:p>
        </p:txBody>
      </p:sp>
      <p:sp>
        <p:nvSpPr>
          <p:cNvPr id="17" name="TextBox 16">
            <a:extLst>
              <a:ext uri="{FF2B5EF4-FFF2-40B4-BE49-F238E27FC236}">
                <a16:creationId xmlns:a16="http://schemas.microsoft.com/office/drawing/2014/main" id="{10CC917B-5EF8-4515-8BF9-2BFE8051ABAA}"/>
              </a:ext>
            </a:extLst>
          </p:cNvPr>
          <p:cNvSpPr txBox="1"/>
          <p:nvPr/>
        </p:nvSpPr>
        <p:spPr>
          <a:xfrm>
            <a:off x="5210174" y="2379982"/>
            <a:ext cx="3708446" cy="923330"/>
          </a:xfrm>
          <a:prstGeom prst="rect">
            <a:avLst/>
          </a:prstGeom>
          <a:noFill/>
        </p:spPr>
        <p:txBody>
          <a:bodyPr wrap="square">
            <a:spAutoFit/>
          </a:bodyPr>
          <a:lstStyle/>
          <a:p>
            <a:r>
              <a:rPr lang="en-GB" b="1" dirty="0">
                <a:solidFill>
                  <a:schemeClr val="accent1">
                    <a:lumMod val="50000"/>
                  </a:schemeClr>
                </a:solidFill>
                <a:effectLst/>
                <a:latin typeface="OpenSans"/>
                <a:ea typeface="Calibri" panose="020F0502020204030204" pitchFamily="34" charset="0"/>
              </a:rPr>
              <a:t>Nepal: </a:t>
            </a:r>
            <a:r>
              <a:rPr lang="en-GB" dirty="0">
                <a:solidFill>
                  <a:schemeClr val="accent1">
                    <a:lumMod val="50000"/>
                  </a:schemeClr>
                </a:solidFill>
                <a:effectLst/>
                <a:latin typeface="OpenSans"/>
                <a:ea typeface="Calibri" panose="020F0502020204030204" pitchFamily="34" charset="0"/>
              </a:rPr>
              <a:t>Rupantaran whole school community research and development partnership</a:t>
            </a:r>
            <a:endParaRPr lang="en-GB" dirty="0">
              <a:solidFill>
                <a:schemeClr val="accent1">
                  <a:lumMod val="50000"/>
                </a:schemeClr>
              </a:solidFill>
              <a:latin typeface="OpenSans"/>
            </a:endParaRPr>
          </a:p>
        </p:txBody>
      </p:sp>
    </p:spTree>
    <p:extLst>
      <p:ext uri="{BB962C8B-B14F-4D97-AF65-F5344CB8AC3E}">
        <p14:creationId xmlns:p14="http://schemas.microsoft.com/office/powerpoint/2010/main" val="28350935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45FD4-3FD5-4825-8385-9BD178E0D354}"/>
              </a:ext>
            </a:extLst>
          </p:cNvPr>
          <p:cNvSpPr>
            <a:spLocks noGrp="1"/>
          </p:cNvSpPr>
          <p:nvPr>
            <p:ph type="title"/>
          </p:nvPr>
        </p:nvSpPr>
        <p:spPr/>
        <p:txBody>
          <a:bodyPr/>
          <a:lstStyle/>
          <a:p>
            <a:r>
              <a:rPr lang="en-GB"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Critical case studies </a:t>
            </a:r>
            <a:r>
              <a:rPr lang="en-GB" sz="1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(to be published online)</a:t>
            </a:r>
          </a:p>
        </p:txBody>
      </p:sp>
      <p:sp>
        <p:nvSpPr>
          <p:cNvPr id="5" name="Slide Number Placeholder 4">
            <a:extLst>
              <a:ext uri="{FF2B5EF4-FFF2-40B4-BE49-F238E27FC236}">
                <a16:creationId xmlns:a16="http://schemas.microsoft.com/office/drawing/2014/main" id="{70344CAE-6D74-40EE-A5C2-990925BE70F3}"/>
              </a:ext>
            </a:extLst>
          </p:cNvPr>
          <p:cNvSpPr>
            <a:spLocks noGrp="1"/>
          </p:cNvSpPr>
          <p:nvPr>
            <p:ph type="sldNum" sz="quarter" idx="12"/>
          </p:nvPr>
        </p:nvSpPr>
        <p:spPr/>
        <p:txBody>
          <a:bodyPr/>
          <a:lstStyle/>
          <a:p>
            <a:fld id="{0DE442BE-4C4B-4B91-BC5D-D41ACD87F207}" type="slidenum">
              <a:rPr lang="en-GB" smtClean="0"/>
              <a:pPr/>
              <a:t>13</a:t>
            </a:fld>
            <a:endParaRPr lang="en-GB" dirty="0"/>
          </a:p>
        </p:txBody>
      </p:sp>
      <p:sp>
        <p:nvSpPr>
          <p:cNvPr id="7" name="Footer Placeholder 3">
            <a:extLst>
              <a:ext uri="{FF2B5EF4-FFF2-40B4-BE49-F238E27FC236}">
                <a16:creationId xmlns:a16="http://schemas.microsoft.com/office/drawing/2014/main" id="{7A327ACE-16B2-4B07-95EA-9FFA67FC214A}"/>
              </a:ext>
            </a:extLst>
          </p:cNvPr>
          <p:cNvSpPr>
            <a:spLocks noGrp="1"/>
          </p:cNvSpPr>
          <p:nvPr>
            <p:ph type="ftr" sz="quarter" idx="11"/>
          </p:nvPr>
        </p:nvSpPr>
        <p:spPr>
          <a:xfrm>
            <a:off x="3099150" y="6381551"/>
            <a:ext cx="3060000" cy="432000"/>
          </a:xfrm>
          <a:blipFill dpi="0" rotWithShape="1">
            <a:blip r:embed="rId3"/>
            <a:srcRect/>
            <a:stretch>
              <a:fillRect t="-1"/>
            </a:stretch>
          </a:blipFill>
        </p:spPr>
        <p:txBody>
          <a:bodyPr/>
          <a:lstStyle/>
          <a:p>
            <a:endParaRPr lang="en-GB" dirty="0"/>
          </a:p>
        </p:txBody>
      </p:sp>
      <p:pic>
        <p:nvPicPr>
          <p:cNvPr id="4" name="Picture 3" descr="A picture containing grass, tree, outdoor, sky&#10;&#10;Description automatically generated">
            <a:extLst>
              <a:ext uri="{FF2B5EF4-FFF2-40B4-BE49-F238E27FC236}">
                <a16:creationId xmlns:a16="http://schemas.microsoft.com/office/drawing/2014/main" id="{08DDE606-3097-4C35-A0C3-6F5272EC2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02523"/>
            <a:ext cx="4057650" cy="2705100"/>
          </a:xfrm>
          <a:prstGeom prst="rect">
            <a:avLst/>
          </a:prstGeom>
        </p:spPr>
      </p:pic>
      <p:sp>
        <p:nvSpPr>
          <p:cNvPr id="11" name="TextBox 10">
            <a:extLst>
              <a:ext uri="{FF2B5EF4-FFF2-40B4-BE49-F238E27FC236}">
                <a16:creationId xmlns:a16="http://schemas.microsoft.com/office/drawing/2014/main" id="{F624D357-2F11-4432-BEC2-CDBC40FB84ED}"/>
              </a:ext>
            </a:extLst>
          </p:cNvPr>
          <p:cNvSpPr txBox="1"/>
          <p:nvPr/>
        </p:nvSpPr>
        <p:spPr>
          <a:xfrm>
            <a:off x="114301" y="1966043"/>
            <a:ext cx="4202723" cy="646331"/>
          </a:xfrm>
          <a:prstGeom prst="rect">
            <a:avLst/>
          </a:prstGeom>
          <a:noFill/>
        </p:spPr>
        <p:txBody>
          <a:bodyPr wrap="square">
            <a:spAutoFit/>
          </a:bodyPr>
          <a:lstStyle/>
          <a:p>
            <a:r>
              <a:rPr lang="en-GB" b="1" dirty="0">
                <a:solidFill>
                  <a:schemeClr val="accent1">
                    <a:lumMod val="50000"/>
                  </a:schemeClr>
                </a:solidFill>
                <a:effectLst/>
                <a:latin typeface="OpenSans"/>
                <a:ea typeface="Calibri" panose="020F0502020204030204" pitchFamily="34" charset="0"/>
              </a:rPr>
              <a:t>Northern Ireland: </a:t>
            </a:r>
            <a:r>
              <a:rPr lang="en-GB" dirty="0">
                <a:solidFill>
                  <a:schemeClr val="accent1">
                    <a:lumMod val="50000"/>
                  </a:schemeClr>
                </a:solidFill>
                <a:effectLst/>
                <a:latin typeface="OpenSans"/>
                <a:ea typeface="Calibri" panose="020F0502020204030204" pitchFamily="34" charset="0"/>
              </a:rPr>
              <a:t>School community partnerships in action</a:t>
            </a:r>
            <a:endParaRPr lang="en-GB" dirty="0">
              <a:solidFill>
                <a:schemeClr val="accent1">
                  <a:lumMod val="50000"/>
                </a:schemeClr>
              </a:solidFill>
              <a:latin typeface="OpenSans"/>
            </a:endParaRPr>
          </a:p>
        </p:txBody>
      </p:sp>
      <p:sp>
        <p:nvSpPr>
          <p:cNvPr id="14" name="TextBox 13">
            <a:extLst>
              <a:ext uri="{FF2B5EF4-FFF2-40B4-BE49-F238E27FC236}">
                <a16:creationId xmlns:a16="http://schemas.microsoft.com/office/drawing/2014/main" id="{754FF2F9-3E63-432C-9947-54ED7D1262CF}"/>
              </a:ext>
            </a:extLst>
          </p:cNvPr>
          <p:cNvSpPr txBox="1"/>
          <p:nvPr/>
        </p:nvSpPr>
        <p:spPr>
          <a:xfrm>
            <a:off x="-70338" y="5475255"/>
            <a:ext cx="4572000" cy="246221"/>
          </a:xfrm>
          <a:prstGeom prst="rect">
            <a:avLst/>
          </a:prstGeom>
          <a:noFill/>
        </p:spPr>
        <p:txBody>
          <a:bodyPr wrap="square">
            <a:spAutoFit/>
          </a:bodyPr>
          <a:lstStyle/>
          <a:p>
            <a:r>
              <a:rPr lang="en-GB" sz="1000" dirty="0">
                <a:solidFill>
                  <a:schemeClr val="tx2"/>
                </a:solidFill>
                <a:effectLst/>
                <a:latin typeface="Open Sans" panose="020B0606030504020204" pitchFamily="34" charset="0"/>
                <a:ea typeface="Open Sans" panose="020B0606030504020204" pitchFamily="34" charset="0"/>
                <a:cs typeface="Open Sans" panose="020B0606030504020204" pitchFamily="34" charset="0"/>
              </a:rPr>
              <a:t>Eco-School committee gather at </a:t>
            </a:r>
            <a:r>
              <a:rPr lang="en-GB" sz="1000" dirty="0" err="1">
                <a:solidFill>
                  <a:schemeClr val="tx2"/>
                </a:solidFill>
                <a:effectLst/>
                <a:latin typeface="Open Sans" panose="020B0606030504020204" pitchFamily="34" charset="0"/>
                <a:ea typeface="Open Sans" panose="020B0606030504020204" pitchFamily="34" charset="0"/>
                <a:cs typeface="Open Sans" panose="020B0606030504020204" pitchFamily="34" charset="0"/>
              </a:rPr>
              <a:t>Ulidia</a:t>
            </a:r>
            <a:r>
              <a:rPr lang="en-GB" sz="1000" dirty="0">
                <a:solidFill>
                  <a:schemeClr val="tx2"/>
                </a:solidFill>
                <a:effectLst/>
                <a:latin typeface="Open Sans" panose="020B0606030504020204" pitchFamily="34" charset="0"/>
                <a:ea typeface="Open Sans" panose="020B0606030504020204" pitchFamily="34" charset="0"/>
                <a:cs typeface="Open Sans" panose="020B0606030504020204" pitchFamily="34" charset="0"/>
              </a:rPr>
              <a:t> Integrated secondary school</a:t>
            </a:r>
          </a:p>
        </p:txBody>
      </p:sp>
      <p:sp>
        <p:nvSpPr>
          <p:cNvPr id="16" name="TextBox 15">
            <a:extLst>
              <a:ext uri="{FF2B5EF4-FFF2-40B4-BE49-F238E27FC236}">
                <a16:creationId xmlns:a16="http://schemas.microsoft.com/office/drawing/2014/main" id="{12E927BE-5C42-4956-A0C0-541E67635BB1}"/>
              </a:ext>
            </a:extLst>
          </p:cNvPr>
          <p:cNvSpPr txBox="1"/>
          <p:nvPr/>
        </p:nvSpPr>
        <p:spPr>
          <a:xfrm>
            <a:off x="5086352" y="2071325"/>
            <a:ext cx="3376245" cy="4247317"/>
          </a:xfrm>
          <a:prstGeom prst="rect">
            <a:avLst/>
          </a:prstGeom>
          <a:noFill/>
        </p:spPr>
        <p:txBody>
          <a:bodyPr wrap="square">
            <a:spAutoFit/>
          </a:bodyPr>
          <a:lstStyle/>
          <a:p>
            <a:pPr algn="l"/>
            <a:r>
              <a:rPr lang="en-US" b="1" i="0" u="none" strike="noStrike" baseline="0" dirty="0">
                <a:solidFill>
                  <a:schemeClr val="accent1">
                    <a:lumMod val="50000"/>
                  </a:schemeClr>
                </a:solidFill>
                <a:latin typeface="OpenSans"/>
                <a:ea typeface="Open Sans" panose="020B0606030504020204" pitchFamily="34" charset="0"/>
                <a:cs typeface="Open Sans" panose="020B0606030504020204" pitchFamily="34" charset="0"/>
              </a:rPr>
              <a:t>South Africa: </a:t>
            </a:r>
            <a:r>
              <a:rPr lang="en-US" b="0" i="0" u="none" strike="noStrike" baseline="0" dirty="0">
                <a:solidFill>
                  <a:schemeClr val="accent1">
                    <a:lumMod val="50000"/>
                  </a:schemeClr>
                </a:solidFill>
                <a:latin typeface="OpenSans"/>
                <a:ea typeface="Open Sans" panose="020B0606030504020204" pitchFamily="34" charset="0"/>
                <a:cs typeface="Open Sans" panose="020B0606030504020204" pitchFamily="34" charset="0"/>
              </a:rPr>
              <a:t>Longstanding Eco-School members.</a:t>
            </a:r>
          </a:p>
          <a:p>
            <a:pPr algn="l"/>
            <a:r>
              <a:rPr lang="en-US" b="0" i="0" u="none" strike="noStrike" baseline="0" dirty="0">
                <a:solidFill>
                  <a:schemeClr val="accent1">
                    <a:lumMod val="50000"/>
                  </a:schemeClr>
                </a:solidFill>
                <a:latin typeface="OpenSans"/>
                <a:ea typeface="Open Sans" panose="020B0606030504020204" pitchFamily="34" charset="0"/>
                <a:cs typeface="Open Sans" panose="020B0606030504020204" pitchFamily="34" charset="0"/>
              </a:rPr>
              <a:t>Additional case study school - Amanzimtoti primary</a:t>
            </a:r>
          </a:p>
          <a:p>
            <a:pPr algn="l"/>
            <a:r>
              <a:rPr lang="en-US" b="0" i="0" u="none" strike="noStrike" baseline="0" dirty="0">
                <a:solidFill>
                  <a:schemeClr val="accent1">
                    <a:lumMod val="50000"/>
                  </a:schemeClr>
                </a:solidFill>
                <a:latin typeface="OpenSans"/>
                <a:ea typeface="Open Sans" panose="020B0606030504020204" pitchFamily="34" charset="0"/>
                <a:cs typeface="Open Sans" panose="020B0606030504020204" pitchFamily="34" charset="0"/>
              </a:rPr>
              <a:t>school celebrates a diamond decade of being an Eco-</a:t>
            </a:r>
          </a:p>
          <a:p>
            <a:pPr algn="l"/>
            <a:r>
              <a:rPr lang="en-GB" b="0" i="0" u="none" strike="noStrike" baseline="0" dirty="0">
                <a:solidFill>
                  <a:schemeClr val="accent1">
                    <a:lumMod val="50000"/>
                  </a:schemeClr>
                </a:solidFill>
                <a:latin typeface="OpenSans"/>
                <a:ea typeface="Open Sans" panose="020B0606030504020204" pitchFamily="34" charset="0"/>
                <a:cs typeface="Open Sans" panose="020B0606030504020204" pitchFamily="34" charset="0"/>
              </a:rPr>
              <a:t>School</a:t>
            </a:r>
          </a:p>
          <a:p>
            <a:pPr algn="l"/>
            <a:endParaRPr lang="en-GB" dirty="0">
              <a:solidFill>
                <a:schemeClr val="accent1">
                  <a:lumMod val="50000"/>
                </a:schemeClr>
              </a:solidFill>
              <a:latin typeface="OpenSans"/>
              <a:ea typeface="Open Sans" panose="020B0606030504020204" pitchFamily="34" charset="0"/>
              <a:cs typeface="Open Sans" panose="020B0606030504020204" pitchFamily="34" charset="0"/>
            </a:endParaRPr>
          </a:p>
          <a:p>
            <a:pPr algn="l"/>
            <a:endParaRPr lang="en-GB" b="0" i="0" u="none" strike="noStrike" baseline="0" dirty="0">
              <a:solidFill>
                <a:schemeClr val="accent1">
                  <a:lumMod val="50000"/>
                </a:schemeClr>
              </a:solidFill>
              <a:latin typeface="OpenSans"/>
              <a:ea typeface="Open Sans" panose="020B0606030504020204" pitchFamily="34" charset="0"/>
              <a:cs typeface="Open Sans" panose="020B0606030504020204" pitchFamily="34" charset="0"/>
            </a:endParaRPr>
          </a:p>
          <a:p>
            <a:pPr algn="l"/>
            <a:r>
              <a:rPr lang="en-US" b="1" i="0" u="none" strike="noStrike" baseline="0" dirty="0">
                <a:solidFill>
                  <a:schemeClr val="accent1">
                    <a:lumMod val="50000"/>
                  </a:schemeClr>
                </a:solidFill>
                <a:latin typeface="OpenSans"/>
                <a:ea typeface="Open Sans" panose="020B0606030504020204" pitchFamily="34" charset="0"/>
                <a:cs typeface="Open Sans" panose="020B0606030504020204" pitchFamily="34" charset="0"/>
              </a:rPr>
              <a:t>India: </a:t>
            </a:r>
            <a:r>
              <a:rPr lang="en-US" b="0" i="0" u="none" strike="noStrike" baseline="0" dirty="0">
                <a:solidFill>
                  <a:schemeClr val="accent1">
                    <a:lumMod val="50000"/>
                  </a:schemeClr>
                </a:solidFill>
                <a:latin typeface="OpenSans"/>
                <a:ea typeface="Open Sans" panose="020B0606030504020204" pitchFamily="34" charset="0"/>
                <a:cs typeface="Open Sans" panose="020B0606030504020204" pitchFamily="34" charset="0"/>
              </a:rPr>
              <a:t>‘Quality Education’ as an enabler for the SDG’s.</a:t>
            </a:r>
          </a:p>
          <a:p>
            <a:pPr algn="l"/>
            <a:r>
              <a:rPr lang="en-US" b="0" i="0" u="none" strike="noStrike" baseline="0" dirty="0">
                <a:solidFill>
                  <a:schemeClr val="accent1">
                    <a:lumMod val="50000"/>
                  </a:schemeClr>
                </a:solidFill>
                <a:latin typeface="OpenSans"/>
                <a:ea typeface="Open Sans" panose="020B0606030504020204" pitchFamily="34" charset="0"/>
                <a:cs typeface="Open Sans" panose="020B0606030504020204" pitchFamily="34" charset="0"/>
              </a:rPr>
              <a:t>Additional case study school - Dehli Public School share</a:t>
            </a:r>
          </a:p>
          <a:p>
            <a:pPr algn="l"/>
            <a:r>
              <a:rPr lang="en-US" b="0" i="0" u="none" strike="noStrike" baseline="0" dirty="0">
                <a:solidFill>
                  <a:schemeClr val="accent1">
                    <a:lumMod val="50000"/>
                  </a:schemeClr>
                </a:solidFill>
                <a:latin typeface="OpenSans"/>
                <a:ea typeface="Open Sans" panose="020B0606030504020204" pitchFamily="34" charset="0"/>
                <a:cs typeface="Open Sans" panose="020B0606030504020204" pitchFamily="34" charset="0"/>
              </a:rPr>
              <a:t>their whole school commitment to the SDG’s</a:t>
            </a:r>
            <a:endParaRPr lang="en-GB" dirty="0">
              <a:solidFill>
                <a:schemeClr val="accent1">
                  <a:lumMod val="50000"/>
                </a:schemeClr>
              </a:solidFill>
              <a:latin typeface="OpenSans"/>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0653337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AF9C8A06-28CD-463A-9ABF-0FA548B424E6}"/>
              </a:ext>
            </a:extLst>
          </p:cNvPr>
          <p:cNvSpPr>
            <a:spLocks noGrp="1"/>
          </p:cNvSpPr>
          <p:nvPr>
            <p:ph type="ftr" sz="quarter" idx="11"/>
          </p:nvPr>
        </p:nvSpPr>
        <p:spPr>
          <a:xfrm>
            <a:off x="3042000" y="6226974"/>
            <a:ext cx="3060000" cy="432000"/>
          </a:xfrm>
          <a:blipFill dpi="0" rotWithShape="1">
            <a:blip r:embed="rId3"/>
            <a:srcRect/>
            <a:stretch>
              <a:fillRect t="-1"/>
            </a:stretch>
          </a:blipFill>
        </p:spPr>
        <p:txBody>
          <a:bodyPr/>
          <a:lstStyle/>
          <a:p>
            <a:endParaRPr lang="en-GB" dirty="0"/>
          </a:p>
        </p:txBody>
      </p:sp>
      <p:sp>
        <p:nvSpPr>
          <p:cNvPr id="5" name="Slide Number Placeholder 4">
            <a:extLst>
              <a:ext uri="{FF2B5EF4-FFF2-40B4-BE49-F238E27FC236}">
                <a16:creationId xmlns:a16="http://schemas.microsoft.com/office/drawing/2014/main" id="{70344CAE-6D74-40EE-A5C2-990925BE70F3}"/>
              </a:ext>
            </a:extLst>
          </p:cNvPr>
          <p:cNvSpPr>
            <a:spLocks noGrp="1"/>
          </p:cNvSpPr>
          <p:nvPr>
            <p:ph type="sldNum" sz="quarter" idx="12"/>
          </p:nvPr>
        </p:nvSpPr>
        <p:spPr>
          <a:xfrm>
            <a:off x="6457950" y="6219030"/>
            <a:ext cx="2057400" cy="273844"/>
          </a:xfrm>
        </p:spPr>
        <p:txBody>
          <a:bodyPr/>
          <a:lstStyle/>
          <a:p>
            <a:fld id="{0DE442BE-4C4B-4B91-BC5D-D41ACD87F207}" type="slidenum">
              <a:rPr lang="en-GB" smtClean="0"/>
              <a:pPr/>
              <a:t>14</a:t>
            </a:fld>
            <a:endParaRPr lang="en-GB" dirty="0"/>
          </a:p>
        </p:txBody>
      </p:sp>
      <p:sp>
        <p:nvSpPr>
          <p:cNvPr id="6" name="Title 1">
            <a:extLst>
              <a:ext uri="{FF2B5EF4-FFF2-40B4-BE49-F238E27FC236}">
                <a16:creationId xmlns:a16="http://schemas.microsoft.com/office/drawing/2014/main" id="{A003D3CB-F4BD-45B0-B09D-C15E822CF715}"/>
              </a:ext>
            </a:extLst>
          </p:cNvPr>
          <p:cNvSpPr txBox="1">
            <a:spLocks/>
          </p:cNvSpPr>
          <p:nvPr/>
        </p:nvSpPr>
        <p:spPr>
          <a:xfrm>
            <a:off x="418686" y="365126"/>
            <a:ext cx="830662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Critical case studies </a:t>
            </a:r>
            <a:br>
              <a:rPr lang="en-GB"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br>
            <a:r>
              <a:rPr lang="en-GB"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GB" sz="1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(report layout)</a:t>
            </a:r>
          </a:p>
        </p:txBody>
      </p:sp>
      <p:pic>
        <p:nvPicPr>
          <p:cNvPr id="3" name="Picture 2">
            <a:extLst>
              <a:ext uri="{FF2B5EF4-FFF2-40B4-BE49-F238E27FC236}">
                <a16:creationId xmlns:a16="http://schemas.microsoft.com/office/drawing/2014/main" id="{29044457-890A-48FC-8D9C-7EA42A66EFD2}"/>
              </a:ext>
            </a:extLst>
          </p:cNvPr>
          <p:cNvPicPr>
            <a:picLocks noChangeAspect="1"/>
          </p:cNvPicPr>
          <p:nvPr/>
        </p:nvPicPr>
        <p:blipFill>
          <a:blip r:embed="rId4"/>
          <a:stretch>
            <a:fillRect/>
          </a:stretch>
        </p:blipFill>
        <p:spPr>
          <a:xfrm>
            <a:off x="3326676" y="2203472"/>
            <a:ext cx="4978692" cy="3163523"/>
          </a:xfrm>
          <a:prstGeom prst="rect">
            <a:avLst/>
          </a:prstGeom>
        </p:spPr>
      </p:pic>
      <p:pic>
        <p:nvPicPr>
          <p:cNvPr id="8" name="Picture 7">
            <a:extLst>
              <a:ext uri="{FF2B5EF4-FFF2-40B4-BE49-F238E27FC236}">
                <a16:creationId xmlns:a16="http://schemas.microsoft.com/office/drawing/2014/main" id="{36DCFA54-DBF8-4B73-A5DF-95C800E1990E}"/>
              </a:ext>
            </a:extLst>
          </p:cNvPr>
          <p:cNvPicPr>
            <a:picLocks noChangeAspect="1"/>
          </p:cNvPicPr>
          <p:nvPr/>
        </p:nvPicPr>
        <p:blipFill>
          <a:blip r:embed="rId5"/>
          <a:stretch>
            <a:fillRect/>
          </a:stretch>
        </p:blipFill>
        <p:spPr>
          <a:xfrm>
            <a:off x="0" y="983512"/>
            <a:ext cx="3178212" cy="5459462"/>
          </a:xfrm>
          <a:prstGeom prst="rect">
            <a:avLst/>
          </a:prstGeom>
        </p:spPr>
      </p:pic>
      <p:sp>
        <p:nvSpPr>
          <p:cNvPr id="9" name="TextBox 8">
            <a:extLst>
              <a:ext uri="{FF2B5EF4-FFF2-40B4-BE49-F238E27FC236}">
                <a16:creationId xmlns:a16="http://schemas.microsoft.com/office/drawing/2014/main" id="{13D843C0-1C39-411C-96AD-5630505D9B13}"/>
              </a:ext>
            </a:extLst>
          </p:cNvPr>
          <p:cNvSpPr txBox="1"/>
          <p:nvPr/>
        </p:nvSpPr>
        <p:spPr>
          <a:xfrm>
            <a:off x="3409308" y="5503484"/>
            <a:ext cx="4978692" cy="276999"/>
          </a:xfrm>
          <a:prstGeom prst="rect">
            <a:avLst/>
          </a:prstGeom>
          <a:noFill/>
        </p:spPr>
        <p:txBody>
          <a:bodyPr wrap="square">
            <a:spAutoFit/>
          </a:bodyPr>
          <a:lstStyle/>
          <a:p>
            <a:r>
              <a:rPr lang="en-US" sz="1200" b="0" i="1" u="none" strike="noStrike" baseline="0" dirty="0">
                <a:solidFill>
                  <a:schemeClr val="bg2">
                    <a:lumMod val="50000"/>
                  </a:schemeClr>
                </a:solidFill>
                <a:latin typeface="OpenSans"/>
              </a:rPr>
              <a:t>GCE Lab Schools students participating in the Global Climate Strike in Chicago </a:t>
            </a:r>
            <a:endParaRPr lang="en-GB" sz="1200" dirty="0">
              <a:solidFill>
                <a:schemeClr val="bg2">
                  <a:lumMod val="50000"/>
                </a:schemeClr>
              </a:solidFill>
              <a:latin typeface="OpenSans"/>
            </a:endParaRPr>
          </a:p>
        </p:txBody>
      </p:sp>
    </p:spTree>
    <p:extLst>
      <p:ext uri="{BB962C8B-B14F-4D97-AF65-F5344CB8AC3E}">
        <p14:creationId xmlns:p14="http://schemas.microsoft.com/office/powerpoint/2010/main" val="5951085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51527D-0876-48A7-8933-E79D3C038F83}"/>
              </a:ext>
            </a:extLst>
          </p:cNvPr>
          <p:cNvPicPr>
            <a:picLocks noChangeAspect="1"/>
          </p:cNvPicPr>
          <p:nvPr/>
        </p:nvPicPr>
        <p:blipFill>
          <a:blip r:embed="rId3"/>
          <a:stretch>
            <a:fillRect/>
          </a:stretch>
        </p:blipFill>
        <p:spPr>
          <a:xfrm>
            <a:off x="1062037" y="61912"/>
            <a:ext cx="7019925" cy="6734175"/>
          </a:xfrm>
          <a:prstGeom prst="rect">
            <a:avLst/>
          </a:prstGeom>
        </p:spPr>
      </p:pic>
      <p:sp>
        <p:nvSpPr>
          <p:cNvPr id="5" name="Slide Number Placeholder 4">
            <a:extLst>
              <a:ext uri="{FF2B5EF4-FFF2-40B4-BE49-F238E27FC236}">
                <a16:creationId xmlns:a16="http://schemas.microsoft.com/office/drawing/2014/main" id="{70344CAE-6D74-40EE-A5C2-990925BE70F3}"/>
              </a:ext>
            </a:extLst>
          </p:cNvPr>
          <p:cNvSpPr>
            <a:spLocks noGrp="1"/>
          </p:cNvSpPr>
          <p:nvPr>
            <p:ph type="sldNum" sz="quarter" idx="12"/>
          </p:nvPr>
        </p:nvSpPr>
        <p:spPr>
          <a:xfrm>
            <a:off x="6457950" y="6219030"/>
            <a:ext cx="2057400" cy="273844"/>
          </a:xfrm>
        </p:spPr>
        <p:txBody>
          <a:bodyPr/>
          <a:lstStyle/>
          <a:p>
            <a:fld id="{0DE442BE-4C4B-4B91-BC5D-D41ACD87F207}" type="slidenum">
              <a:rPr lang="en-GB" smtClean="0"/>
              <a:pPr/>
              <a:t>15</a:t>
            </a:fld>
            <a:endParaRPr lang="en-GB" dirty="0"/>
          </a:p>
        </p:txBody>
      </p:sp>
    </p:spTree>
    <p:extLst>
      <p:ext uri="{BB962C8B-B14F-4D97-AF65-F5344CB8AC3E}">
        <p14:creationId xmlns:p14="http://schemas.microsoft.com/office/powerpoint/2010/main" val="35359606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AF9C8A06-28CD-463A-9ABF-0FA548B424E6}"/>
              </a:ext>
            </a:extLst>
          </p:cNvPr>
          <p:cNvSpPr>
            <a:spLocks noGrp="1"/>
          </p:cNvSpPr>
          <p:nvPr>
            <p:ph type="ftr" sz="quarter" idx="11"/>
          </p:nvPr>
        </p:nvSpPr>
        <p:spPr>
          <a:xfrm>
            <a:off x="3042000" y="6226974"/>
            <a:ext cx="3060000" cy="432000"/>
          </a:xfrm>
          <a:blipFill dpi="0" rotWithShape="1">
            <a:blip r:embed="rId3"/>
            <a:srcRect/>
            <a:stretch>
              <a:fillRect t="-1"/>
            </a:stretch>
          </a:blipFill>
        </p:spPr>
        <p:txBody>
          <a:bodyPr/>
          <a:lstStyle/>
          <a:p>
            <a:endParaRPr lang="en-GB" dirty="0"/>
          </a:p>
        </p:txBody>
      </p:sp>
      <p:sp>
        <p:nvSpPr>
          <p:cNvPr id="5" name="Slide Number Placeholder 4">
            <a:extLst>
              <a:ext uri="{FF2B5EF4-FFF2-40B4-BE49-F238E27FC236}">
                <a16:creationId xmlns:a16="http://schemas.microsoft.com/office/drawing/2014/main" id="{70344CAE-6D74-40EE-A5C2-990925BE70F3}"/>
              </a:ext>
            </a:extLst>
          </p:cNvPr>
          <p:cNvSpPr>
            <a:spLocks noGrp="1"/>
          </p:cNvSpPr>
          <p:nvPr>
            <p:ph type="sldNum" sz="quarter" idx="12"/>
          </p:nvPr>
        </p:nvSpPr>
        <p:spPr>
          <a:xfrm>
            <a:off x="6457950" y="6219030"/>
            <a:ext cx="2057400" cy="273844"/>
          </a:xfrm>
        </p:spPr>
        <p:txBody>
          <a:bodyPr/>
          <a:lstStyle/>
          <a:p>
            <a:fld id="{0DE442BE-4C4B-4B91-BC5D-D41ACD87F207}" type="slidenum">
              <a:rPr lang="en-GB" smtClean="0"/>
              <a:pPr/>
              <a:t>16</a:t>
            </a:fld>
            <a:endParaRPr lang="en-GB" dirty="0"/>
          </a:p>
        </p:txBody>
      </p:sp>
      <p:pic>
        <p:nvPicPr>
          <p:cNvPr id="3" name="Picture 2" descr="Diagram&#10;&#10;Description automatically generated">
            <a:extLst>
              <a:ext uri="{FF2B5EF4-FFF2-40B4-BE49-F238E27FC236}">
                <a16:creationId xmlns:a16="http://schemas.microsoft.com/office/drawing/2014/main" id="{24401BA7-014C-4269-86FE-5BE3EFD56D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828" y="988680"/>
            <a:ext cx="4400543" cy="4255115"/>
          </a:xfrm>
          <a:prstGeom prst="rect">
            <a:avLst/>
          </a:prstGeom>
        </p:spPr>
      </p:pic>
      <p:pic>
        <p:nvPicPr>
          <p:cNvPr id="8" name="Picture 7" descr="A picture containing text, green, sign&#10;&#10;Description automatically generated">
            <a:extLst>
              <a:ext uri="{FF2B5EF4-FFF2-40B4-BE49-F238E27FC236}">
                <a16:creationId xmlns:a16="http://schemas.microsoft.com/office/drawing/2014/main" id="{7BEE3602-F4BD-496C-AC2B-2AE29FFAD9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53026" y="1062550"/>
            <a:ext cx="4019517" cy="4019517"/>
          </a:xfrm>
          <a:prstGeom prst="rect">
            <a:avLst/>
          </a:prstGeom>
        </p:spPr>
      </p:pic>
      <p:sp>
        <p:nvSpPr>
          <p:cNvPr id="2" name="TextBox 1">
            <a:extLst>
              <a:ext uri="{FF2B5EF4-FFF2-40B4-BE49-F238E27FC236}">
                <a16:creationId xmlns:a16="http://schemas.microsoft.com/office/drawing/2014/main" id="{2A5CDE2C-EBFB-402B-B89C-79054828B234}"/>
              </a:ext>
            </a:extLst>
          </p:cNvPr>
          <p:cNvSpPr txBox="1"/>
          <p:nvPr/>
        </p:nvSpPr>
        <p:spPr>
          <a:xfrm>
            <a:off x="333828" y="391886"/>
            <a:ext cx="8181522" cy="461665"/>
          </a:xfrm>
          <a:prstGeom prst="rect">
            <a:avLst/>
          </a:prstGeom>
          <a:noFill/>
        </p:spPr>
        <p:txBody>
          <a:bodyPr wrap="square" rtlCol="0">
            <a:spAutoFit/>
          </a:bodyPr>
          <a:lstStyle/>
          <a:p>
            <a:r>
              <a:rPr lang="en-GB" sz="2400" b="1" dirty="0">
                <a:solidFill>
                  <a:schemeClr val="accent1">
                    <a:lumMod val="50000"/>
                  </a:schemeClr>
                </a:solidFill>
                <a:latin typeface="OpenSans"/>
              </a:rPr>
              <a:t>Examples of key resources and references in the report</a:t>
            </a:r>
          </a:p>
        </p:txBody>
      </p:sp>
      <p:sp>
        <p:nvSpPr>
          <p:cNvPr id="9" name="TextBox 8">
            <a:extLst>
              <a:ext uri="{FF2B5EF4-FFF2-40B4-BE49-F238E27FC236}">
                <a16:creationId xmlns:a16="http://schemas.microsoft.com/office/drawing/2014/main" id="{DF2244F3-09A2-4646-BAE4-303EC2AF41D7}"/>
              </a:ext>
            </a:extLst>
          </p:cNvPr>
          <p:cNvSpPr txBox="1"/>
          <p:nvPr/>
        </p:nvSpPr>
        <p:spPr>
          <a:xfrm>
            <a:off x="756000" y="5333420"/>
            <a:ext cx="4572000" cy="307777"/>
          </a:xfrm>
          <a:prstGeom prst="rect">
            <a:avLst/>
          </a:prstGeom>
          <a:noFill/>
        </p:spPr>
        <p:txBody>
          <a:bodyPr wrap="square">
            <a:spAutoFit/>
          </a:bodyPr>
          <a:lstStyle/>
          <a:p>
            <a:r>
              <a:rPr lang="en-US" sz="1400" b="1" i="0" u="none" strike="noStrike" baseline="0" dirty="0">
                <a:solidFill>
                  <a:schemeClr val="accent1">
                    <a:lumMod val="50000"/>
                  </a:schemeClr>
                </a:solidFill>
                <a:latin typeface="OpenSans"/>
              </a:rPr>
              <a:t>LSF’s Sustainable Future Schools Framework</a:t>
            </a:r>
            <a:endParaRPr lang="en-GB" sz="1400" b="1" dirty="0">
              <a:solidFill>
                <a:schemeClr val="accent1">
                  <a:lumMod val="50000"/>
                </a:schemeClr>
              </a:solidFill>
              <a:latin typeface="OpenSans"/>
            </a:endParaRPr>
          </a:p>
        </p:txBody>
      </p:sp>
      <p:sp>
        <p:nvSpPr>
          <p:cNvPr id="10" name="TextBox 9">
            <a:extLst>
              <a:ext uri="{FF2B5EF4-FFF2-40B4-BE49-F238E27FC236}">
                <a16:creationId xmlns:a16="http://schemas.microsoft.com/office/drawing/2014/main" id="{9F6AACEE-098D-4412-BE3F-429A295C99C5}"/>
              </a:ext>
            </a:extLst>
          </p:cNvPr>
          <p:cNvSpPr txBox="1"/>
          <p:nvPr/>
        </p:nvSpPr>
        <p:spPr>
          <a:xfrm>
            <a:off x="5239334" y="5295204"/>
            <a:ext cx="3562324" cy="307777"/>
          </a:xfrm>
          <a:prstGeom prst="rect">
            <a:avLst/>
          </a:prstGeom>
          <a:noFill/>
        </p:spPr>
        <p:txBody>
          <a:bodyPr wrap="square">
            <a:spAutoFit/>
          </a:bodyPr>
          <a:lstStyle/>
          <a:p>
            <a:r>
              <a:rPr lang="en-US" sz="1400" b="1" u="none" strike="noStrike" baseline="0" dirty="0">
                <a:solidFill>
                  <a:schemeClr val="accent1">
                    <a:lumMod val="50000"/>
                  </a:schemeClr>
                </a:solidFill>
                <a:latin typeface="OpenSans"/>
              </a:rPr>
              <a:t>Metanoia’s Whole School Sustainability Audit</a:t>
            </a:r>
            <a:endParaRPr lang="en-GB" sz="1400" b="1" dirty="0">
              <a:solidFill>
                <a:schemeClr val="accent1">
                  <a:lumMod val="50000"/>
                </a:schemeClr>
              </a:solidFill>
              <a:latin typeface="OpenSans"/>
            </a:endParaRPr>
          </a:p>
        </p:txBody>
      </p:sp>
    </p:spTree>
    <p:extLst>
      <p:ext uri="{BB962C8B-B14F-4D97-AF65-F5344CB8AC3E}">
        <p14:creationId xmlns:p14="http://schemas.microsoft.com/office/powerpoint/2010/main" val="29893896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35E212A6-E0B9-4C9D-A62A-3FE037E745FD}"/>
              </a:ext>
            </a:extLst>
          </p:cNvPr>
          <p:cNvSpPr>
            <a:spLocks noGrp="1"/>
          </p:cNvSpPr>
          <p:nvPr>
            <p:ph type="title"/>
          </p:nvPr>
        </p:nvSpPr>
        <p:spPr>
          <a:xfrm>
            <a:off x="628650" y="2538983"/>
            <a:ext cx="7886700" cy="1325563"/>
          </a:xfrm>
        </p:spPr>
        <p:txBody>
          <a:bodyPr>
            <a:normAutofit/>
          </a:bodyPr>
          <a:lstStyle/>
          <a:p>
            <a:r>
              <a:rPr lang="en-GB" sz="3600" dirty="0">
                <a:solidFill>
                  <a:srgbClr val="002060"/>
                </a:solidFill>
                <a:latin typeface="Open Sans" panose="020B0606030504020204" pitchFamily="34" charset="0"/>
                <a:ea typeface="Open Sans" panose="020B0606030504020204" pitchFamily="34" charset="0"/>
                <a:cs typeface="Open Sans" panose="020B0606030504020204" pitchFamily="34" charset="0"/>
              </a:rPr>
              <a:t>Synthesis of the critical case studies </a:t>
            </a:r>
            <a:endParaRPr lang="en-GB" sz="3600" dirty="0">
              <a:solidFill>
                <a:schemeClr val="accent1">
                  <a:lumMod val="50000"/>
                </a:schemeClr>
              </a:solidFill>
              <a:latin typeface="OpenSans"/>
            </a:endParaRPr>
          </a:p>
        </p:txBody>
      </p:sp>
      <p:sp>
        <p:nvSpPr>
          <p:cNvPr id="4" name="Footer Placeholder 3">
            <a:extLst>
              <a:ext uri="{FF2B5EF4-FFF2-40B4-BE49-F238E27FC236}">
                <a16:creationId xmlns:a16="http://schemas.microsoft.com/office/drawing/2014/main" id="{AF9C8A06-28CD-463A-9ABF-0FA548B424E6}"/>
              </a:ext>
            </a:extLst>
          </p:cNvPr>
          <p:cNvSpPr>
            <a:spLocks noGrp="1"/>
          </p:cNvSpPr>
          <p:nvPr>
            <p:ph type="ftr" sz="quarter" idx="11"/>
          </p:nvPr>
        </p:nvSpPr>
        <p:spPr>
          <a:xfrm>
            <a:off x="3042000" y="6226974"/>
            <a:ext cx="3060000" cy="432000"/>
          </a:xfrm>
          <a:blipFill dpi="0" rotWithShape="1">
            <a:blip r:embed="rId2"/>
            <a:srcRect/>
            <a:stretch>
              <a:fillRect t="-1"/>
            </a:stretch>
          </a:blipFill>
        </p:spPr>
        <p:txBody>
          <a:bodyPr/>
          <a:lstStyle/>
          <a:p>
            <a:endParaRPr lang="en-GB" dirty="0"/>
          </a:p>
        </p:txBody>
      </p:sp>
      <p:sp>
        <p:nvSpPr>
          <p:cNvPr id="5" name="Slide Number Placeholder 4">
            <a:extLst>
              <a:ext uri="{FF2B5EF4-FFF2-40B4-BE49-F238E27FC236}">
                <a16:creationId xmlns:a16="http://schemas.microsoft.com/office/drawing/2014/main" id="{70344CAE-6D74-40EE-A5C2-990925BE70F3}"/>
              </a:ext>
            </a:extLst>
          </p:cNvPr>
          <p:cNvSpPr>
            <a:spLocks noGrp="1"/>
          </p:cNvSpPr>
          <p:nvPr>
            <p:ph type="sldNum" sz="quarter" idx="12"/>
          </p:nvPr>
        </p:nvSpPr>
        <p:spPr>
          <a:xfrm>
            <a:off x="6457950" y="6219030"/>
            <a:ext cx="2057400" cy="273844"/>
          </a:xfrm>
        </p:spPr>
        <p:txBody>
          <a:bodyPr/>
          <a:lstStyle/>
          <a:p>
            <a:fld id="{0DE442BE-4C4B-4B91-BC5D-D41ACD87F207}" type="slidenum">
              <a:rPr lang="en-GB" smtClean="0"/>
              <a:pPr/>
              <a:t>17</a:t>
            </a:fld>
            <a:endParaRPr lang="en-GB" dirty="0"/>
          </a:p>
        </p:txBody>
      </p:sp>
    </p:spTree>
    <p:extLst>
      <p:ext uri="{BB962C8B-B14F-4D97-AF65-F5344CB8AC3E}">
        <p14:creationId xmlns:p14="http://schemas.microsoft.com/office/powerpoint/2010/main" val="36014052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AF9C8A06-28CD-463A-9ABF-0FA548B424E6}"/>
              </a:ext>
            </a:extLst>
          </p:cNvPr>
          <p:cNvSpPr>
            <a:spLocks noGrp="1"/>
          </p:cNvSpPr>
          <p:nvPr>
            <p:ph type="ftr" sz="quarter" idx="11"/>
          </p:nvPr>
        </p:nvSpPr>
        <p:spPr>
          <a:xfrm>
            <a:off x="3041999" y="6251073"/>
            <a:ext cx="3060000" cy="432000"/>
          </a:xfrm>
          <a:blipFill dpi="0" rotWithShape="1">
            <a:blip r:embed="rId3"/>
            <a:srcRect/>
            <a:stretch>
              <a:fillRect t="-1"/>
            </a:stretch>
          </a:blipFill>
        </p:spPr>
        <p:txBody>
          <a:bodyPr/>
          <a:lstStyle/>
          <a:p>
            <a:endParaRPr lang="en-GB" dirty="0"/>
          </a:p>
        </p:txBody>
      </p:sp>
      <p:sp>
        <p:nvSpPr>
          <p:cNvPr id="5" name="Slide Number Placeholder 4">
            <a:extLst>
              <a:ext uri="{FF2B5EF4-FFF2-40B4-BE49-F238E27FC236}">
                <a16:creationId xmlns:a16="http://schemas.microsoft.com/office/drawing/2014/main" id="{70344CAE-6D74-40EE-A5C2-990925BE70F3}"/>
              </a:ext>
            </a:extLst>
          </p:cNvPr>
          <p:cNvSpPr>
            <a:spLocks noGrp="1"/>
          </p:cNvSpPr>
          <p:nvPr>
            <p:ph type="sldNum" sz="quarter" idx="12"/>
          </p:nvPr>
        </p:nvSpPr>
        <p:spPr>
          <a:xfrm>
            <a:off x="6457950" y="6219030"/>
            <a:ext cx="2057400" cy="273844"/>
          </a:xfrm>
        </p:spPr>
        <p:txBody>
          <a:bodyPr/>
          <a:lstStyle/>
          <a:p>
            <a:fld id="{0DE442BE-4C4B-4B91-BC5D-D41ACD87F207}" type="slidenum">
              <a:rPr lang="en-GB" smtClean="0"/>
              <a:pPr/>
              <a:t>18</a:t>
            </a:fld>
            <a:endParaRPr lang="en-GB" dirty="0"/>
          </a:p>
        </p:txBody>
      </p:sp>
      <p:pic>
        <p:nvPicPr>
          <p:cNvPr id="3" name="Picture 2">
            <a:extLst>
              <a:ext uri="{FF2B5EF4-FFF2-40B4-BE49-F238E27FC236}">
                <a16:creationId xmlns:a16="http://schemas.microsoft.com/office/drawing/2014/main" id="{DAD0EF5D-C294-473C-A30E-8D9DB49BD8F1}"/>
              </a:ext>
            </a:extLst>
          </p:cNvPr>
          <p:cNvPicPr>
            <a:picLocks noChangeAspect="1"/>
          </p:cNvPicPr>
          <p:nvPr/>
        </p:nvPicPr>
        <p:blipFill>
          <a:blip r:embed="rId4"/>
          <a:stretch>
            <a:fillRect/>
          </a:stretch>
        </p:blipFill>
        <p:spPr>
          <a:xfrm>
            <a:off x="1942023" y="176909"/>
            <a:ext cx="5259952" cy="5580060"/>
          </a:xfrm>
          <a:prstGeom prst="rect">
            <a:avLst/>
          </a:prstGeom>
        </p:spPr>
      </p:pic>
      <p:sp>
        <p:nvSpPr>
          <p:cNvPr id="8" name="TextBox 7">
            <a:extLst>
              <a:ext uri="{FF2B5EF4-FFF2-40B4-BE49-F238E27FC236}">
                <a16:creationId xmlns:a16="http://schemas.microsoft.com/office/drawing/2014/main" id="{59DAD303-AAA6-4598-BEA7-F6A3FD38DDDB}"/>
              </a:ext>
            </a:extLst>
          </p:cNvPr>
          <p:cNvSpPr txBox="1"/>
          <p:nvPr/>
        </p:nvSpPr>
        <p:spPr>
          <a:xfrm>
            <a:off x="1272207" y="5849500"/>
            <a:ext cx="7494105" cy="261610"/>
          </a:xfrm>
          <a:prstGeom prst="rect">
            <a:avLst/>
          </a:prstGeom>
          <a:noFill/>
        </p:spPr>
        <p:txBody>
          <a:bodyPr wrap="square">
            <a:spAutoFit/>
          </a:bodyPr>
          <a:lstStyle/>
          <a:p>
            <a:r>
              <a:rPr lang="en-US" sz="1100" b="0" i="1" u="none" strike="noStrike" baseline="0" dirty="0">
                <a:solidFill>
                  <a:schemeClr val="accent5">
                    <a:lumMod val="50000"/>
                  </a:schemeClr>
                </a:solidFill>
                <a:latin typeface="Open Sans" panose="020B0606030504020204" pitchFamily="34" charset="0"/>
              </a:rPr>
              <a:t>Figure 2: Healthy policies for enabling a Whole School Approach, adapted from Wals &amp; Mathie (2022)</a:t>
            </a:r>
            <a:endParaRPr lang="en-GB" sz="1100" dirty="0">
              <a:solidFill>
                <a:schemeClr val="accent5">
                  <a:lumMod val="50000"/>
                </a:schemeClr>
              </a:solidFill>
            </a:endParaRPr>
          </a:p>
        </p:txBody>
      </p:sp>
    </p:spTree>
    <p:extLst>
      <p:ext uri="{BB962C8B-B14F-4D97-AF65-F5344CB8AC3E}">
        <p14:creationId xmlns:p14="http://schemas.microsoft.com/office/powerpoint/2010/main" val="14802055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35E212A6-E0B9-4C9D-A62A-3FE037E745FD}"/>
              </a:ext>
            </a:extLst>
          </p:cNvPr>
          <p:cNvSpPr>
            <a:spLocks noGrp="1"/>
          </p:cNvSpPr>
          <p:nvPr>
            <p:ph type="title"/>
          </p:nvPr>
        </p:nvSpPr>
        <p:spPr/>
        <p:txBody>
          <a:bodyPr>
            <a:normAutofit/>
          </a:bodyPr>
          <a:lstStyle/>
          <a:p>
            <a:r>
              <a:rPr lang="en-GB" sz="3600" dirty="0">
                <a:solidFill>
                  <a:srgbClr val="002060"/>
                </a:solidFill>
                <a:latin typeface="Open Sans" panose="020B0606030504020204" pitchFamily="34" charset="0"/>
                <a:ea typeface="Open Sans" panose="020B0606030504020204" pitchFamily="34" charset="0"/>
                <a:cs typeface="Open Sans" panose="020B0606030504020204" pitchFamily="34" charset="0"/>
              </a:rPr>
              <a:t>Synthesis of the critical case studies </a:t>
            </a:r>
            <a:endParaRPr lang="en-GB" sz="3600" dirty="0">
              <a:solidFill>
                <a:schemeClr val="accent1">
                  <a:lumMod val="50000"/>
                </a:schemeClr>
              </a:solidFill>
              <a:latin typeface="OpenSans"/>
            </a:endParaRPr>
          </a:p>
        </p:txBody>
      </p:sp>
      <p:sp>
        <p:nvSpPr>
          <p:cNvPr id="4" name="Footer Placeholder 3">
            <a:extLst>
              <a:ext uri="{FF2B5EF4-FFF2-40B4-BE49-F238E27FC236}">
                <a16:creationId xmlns:a16="http://schemas.microsoft.com/office/drawing/2014/main" id="{AF9C8A06-28CD-463A-9ABF-0FA548B424E6}"/>
              </a:ext>
            </a:extLst>
          </p:cNvPr>
          <p:cNvSpPr>
            <a:spLocks noGrp="1"/>
          </p:cNvSpPr>
          <p:nvPr>
            <p:ph type="ftr" sz="quarter" idx="11"/>
          </p:nvPr>
        </p:nvSpPr>
        <p:spPr>
          <a:xfrm>
            <a:off x="3042000" y="6226974"/>
            <a:ext cx="3060000" cy="432000"/>
          </a:xfrm>
          <a:blipFill dpi="0" rotWithShape="1">
            <a:blip r:embed="rId2"/>
            <a:srcRect/>
            <a:stretch>
              <a:fillRect t="-1"/>
            </a:stretch>
          </a:blipFill>
        </p:spPr>
        <p:txBody>
          <a:bodyPr/>
          <a:lstStyle/>
          <a:p>
            <a:endParaRPr lang="en-GB" dirty="0"/>
          </a:p>
        </p:txBody>
      </p:sp>
      <p:sp>
        <p:nvSpPr>
          <p:cNvPr id="5" name="Slide Number Placeholder 4">
            <a:extLst>
              <a:ext uri="{FF2B5EF4-FFF2-40B4-BE49-F238E27FC236}">
                <a16:creationId xmlns:a16="http://schemas.microsoft.com/office/drawing/2014/main" id="{70344CAE-6D74-40EE-A5C2-990925BE70F3}"/>
              </a:ext>
            </a:extLst>
          </p:cNvPr>
          <p:cNvSpPr>
            <a:spLocks noGrp="1"/>
          </p:cNvSpPr>
          <p:nvPr>
            <p:ph type="sldNum" sz="quarter" idx="12"/>
          </p:nvPr>
        </p:nvSpPr>
        <p:spPr>
          <a:xfrm>
            <a:off x="6457950" y="6219030"/>
            <a:ext cx="2057400" cy="273844"/>
          </a:xfrm>
        </p:spPr>
        <p:txBody>
          <a:bodyPr/>
          <a:lstStyle/>
          <a:p>
            <a:fld id="{0DE442BE-4C4B-4B91-BC5D-D41ACD87F207}" type="slidenum">
              <a:rPr lang="en-GB" smtClean="0"/>
              <a:pPr/>
              <a:t>19</a:t>
            </a:fld>
            <a:endParaRPr lang="en-GB" dirty="0"/>
          </a:p>
        </p:txBody>
      </p:sp>
      <p:sp>
        <p:nvSpPr>
          <p:cNvPr id="6" name="TextBox 5">
            <a:extLst>
              <a:ext uri="{FF2B5EF4-FFF2-40B4-BE49-F238E27FC236}">
                <a16:creationId xmlns:a16="http://schemas.microsoft.com/office/drawing/2014/main" id="{E88E9CC1-6394-475F-9680-A4009889655E}"/>
              </a:ext>
            </a:extLst>
          </p:cNvPr>
          <p:cNvSpPr txBox="1"/>
          <p:nvPr/>
        </p:nvSpPr>
        <p:spPr>
          <a:xfrm>
            <a:off x="2286000" y="2090172"/>
            <a:ext cx="4572000" cy="3046988"/>
          </a:xfrm>
          <a:prstGeom prst="rect">
            <a:avLst/>
          </a:prstGeom>
          <a:noFill/>
        </p:spPr>
        <p:txBody>
          <a:bodyPr wrap="square">
            <a:spAutoFit/>
          </a:bodyPr>
          <a:lstStyle/>
          <a:p>
            <a:pPr algn="ctr"/>
            <a:r>
              <a:rPr lang="en-US" sz="2400" i="0" u="none" strike="noStrike" baseline="0" dirty="0">
                <a:solidFill>
                  <a:schemeClr val="accent1">
                    <a:lumMod val="50000"/>
                  </a:schemeClr>
                </a:solidFill>
                <a:latin typeface="OpenSans"/>
              </a:rPr>
              <a:t>The WSA seems to be moving from the margins to the mainstream of education.</a:t>
            </a:r>
          </a:p>
          <a:p>
            <a:pPr algn="ctr"/>
            <a:endParaRPr lang="en-US" sz="2400" dirty="0">
              <a:solidFill>
                <a:schemeClr val="accent1">
                  <a:lumMod val="50000"/>
                </a:schemeClr>
              </a:solidFill>
              <a:latin typeface="OpenSans"/>
            </a:endParaRPr>
          </a:p>
          <a:p>
            <a:pPr algn="ctr"/>
            <a:r>
              <a:rPr lang="en-US" sz="2400" i="0" u="none" strike="noStrike" baseline="0" dirty="0">
                <a:solidFill>
                  <a:schemeClr val="accent1">
                    <a:lumMod val="50000"/>
                  </a:schemeClr>
                </a:solidFill>
                <a:latin typeface="OpenSans"/>
              </a:rPr>
              <a:t> These cases represent niches that, when combined, can become a movement which can transform the wider education system. </a:t>
            </a:r>
            <a:endParaRPr lang="en-GB" sz="2400" dirty="0">
              <a:solidFill>
                <a:schemeClr val="accent1">
                  <a:lumMod val="50000"/>
                </a:schemeClr>
              </a:solidFill>
              <a:latin typeface="OpenSans"/>
            </a:endParaRPr>
          </a:p>
        </p:txBody>
      </p:sp>
    </p:spTree>
    <p:extLst>
      <p:ext uri="{BB962C8B-B14F-4D97-AF65-F5344CB8AC3E}">
        <p14:creationId xmlns:p14="http://schemas.microsoft.com/office/powerpoint/2010/main" val="10165607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0344CAE-6D74-40EE-A5C2-990925BE70F3}"/>
              </a:ext>
            </a:extLst>
          </p:cNvPr>
          <p:cNvSpPr>
            <a:spLocks noGrp="1"/>
          </p:cNvSpPr>
          <p:nvPr>
            <p:ph type="sldNum" sz="quarter" idx="12"/>
          </p:nvPr>
        </p:nvSpPr>
        <p:spPr>
          <a:xfrm>
            <a:off x="6457950" y="6356351"/>
            <a:ext cx="2057400" cy="365125"/>
          </a:xfrm>
        </p:spPr>
        <p:txBody>
          <a:bodyPr/>
          <a:lstStyle/>
          <a:p>
            <a:fld id="{0DE442BE-4C4B-4B91-BC5D-D41ACD87F207}" type="slidenum">
              <a:rPr lang="en-GB" smtClean="0"/>
              <a:pPr/>
              <a:t>2</a:t>
            </a:fld>
            <a:endParaRPr lang="en-GB" dirty="0"/>
          </a:p>
        </p:txBody>
      </p:sp>
      <p:pic>
        <p:nvPicPr>
          <p:cNvPr id="11" name="Picture 10" descr="Diagram&#10;&#10;Description automatically generated">
            <a:extLst>
              <a:ext uri="{FF2B5EF4-FFF2-40B4-BE49-F238E27FC236}">
                <a16:creationId xmlns:a16="http://schemas.microsoft.com/office/drawing/2014/main" id="{BF0DC3EB-B48D-4645-9601-1D8D589100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2175" y="770062"/>
            <a:ext cx="4739650" cy="4562865"/>
          </a:xfrm>
          <a:prstGeom prst="rect">
            <a:avLst/>
          </a:prstGeom>
        </p:spPr>
      </p:pic>
      <p:sp>
        <p:nvSpPr>
          <p:cNvPr id="19" name="TextBox 18">
            <a:extLst>
              <a:ext uri="{FF2B5EF4-FFF2-40B4-BE49-F238E27FC236}">
                <a16:creationId xmlns:a16="http://schemas.microsoft.com/office/drawing/2014/main" id="{0A5A2EE0-5655-4374-A817-0DE041225DB4}"/>
              </a:ext>
            </a:extLst>
          </p:cNvPr>
          <p:cNvSpPr txBox="1"/>
          <p:nvPr/>
        </p:nvSpPr>
        <p:spPr>
          <a:xfrm>
            <a:off x="738231" y="5713833"/>
            <a:ext cx="8284129" cy="261610"/>
          </a:xfrm>
          <a:prstGeom prst="rect">
            <a:avLst/>
          </a:prstGeom>
          <a:noFill/>
        </p:spPr>
        <p:txBody>
          <a:bodyPr wrap="square">
            <a:spAutoFit/>
          </a:bodyPr>
          <a:lstStyle/>
          <a:p>
            <a:r>
              <a:rPr lang="en-US" sz="1100" b="0" i="1" u="none" strike="noStrike" baseline="0" dirty="0">
                <a:solidFill>
                  <a:schemeClr val="accent5">
                    <a:lumMod val="50000"/>
                  </a:schemeClr>
                </a:solidFill>
                <a:latin typeface="Open Sans" panose="020B0606030504020204" pitchFamily="34" charset="0"/>
              </a:rPr>
              <a:t>Figure 1: The Whole School Approach Flower Model with its 6 key components (adapted from Wals and Mathie, 2022) </a:t>
            </a:r>
            <a:endParaRPr lang="en-GB" sz="1100" dirty="0">
              <a:solidFill>
                <a:schemeClr val="accent5">
                  <a:lumMod val="50000"/>
                </a:schemeClr>
              </a:solidFill>
            </a:endParaRPr>
          </a:p>
        </p:txBody>
      </p:sp>
      <p:sp>
        <p:nvSpPr>
          <p:cNvPr id="20" name="Footer Placeholder 3">
            <a:extLst>
              <a:ext uri="{FF2B5EF4-FFF2-40B4-BE49-F238E27FC236}">
                <a16:creationId xmlns:a16="http://schemas.microsoft.com/office/drawing/2014/main" id="{A3A27983-00EA-42B3-A34C-3730AB179D9E}"/>
              </a:ext>
            </a:extLst>
          </p:cNvPr>
          <p:cNvSpPr>
            <a:spLocks noGrp="1"/>
          </p:cNvSpPr>
          <p:nvPr>
            <p:ph type="ftr" sz="quarter" idx="11"/>
          </p:nvPr>
        </p:nvSpPr>
        <p:spPr>
          <a:xfrm>
            <a:off x="3042000" y="6289475"/>
            <a:ext cx="3060000" cy="432000"/>
          </a:xfrm>
          <a:blipFill dpi="0" rotWithShape="1">
            <a:blip r:embed="rId4"/>
            <a:srcRect/>
            <a:stretch>
              <a:fillRect t="-1"/>
            </a:stretch>
          </a:blipFill>
        </p:spPr>
        <p:txBody>
          <a:bodyPr/>
          <a:lstStyle/>
          <a:p>
            <a:endParaRPr lang="en-GB" dirty="0"/>
          </a:p>
        </p:txBody>
      </p:sp>
    </p:spTree>
    <p:extLst>
      <p:ext uri="{BB962C8B-B14F-4D97-AF65-F5344CB8AC3E}">
        <p14:creationId xmlns:p14="http://schemas.microsoft.com/office/powerpoint/2010/main" val="42780420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35E212A6-E0B9-4C9D-A62A-3FE037E745FD}"/>
              </a:ext>
            </a:extLst>
          </p:cNvPr>
          <p:cNvSpPr>
            <a:spLocks noGrp="1"/>
          </p:cNvSpPr>
          <p:nvPr>
            <p:ph type="title"/>
          </p:nvPr>
        </p:nvSpPr>
        <p:spPr>
          <a:xfrm>
            <a:off x="628649" y="365126"/>
            <a:ext cx="7886700" cy="1325563"/>
          </a:xfrm>
        </p:spPr>
        <p:txBody>
          <a:bodyPr>
            <a:normAutofit/>
          </a:bodyPr>
          <a:lstStyle/>
          <a:p>
            <a:r>
              <a:rPr lang="en-GB" sz="3600" dirty="0">
                <a:solidFill>
                  <a:srgbClr val="002060"/>
                </a:solidFill>
                <a:latin typeface="Open Sans" panose="020B0606030504020204" pitchFamily="34" charset="0"/>
                <a:ea typeface="Open Sans" panose="020B0606030504020204" pitchFamily="34" charset="0"/>
                <a:cs typeface="Open Sans" panose="020B0606030504020204" pitchFamily="34" charset="0"/>
              </a:rPr>
              <a:t>Synthesis – critical questions </a:t>
            </a:r>
          </a:p>
        </p:txBody>
      </p:sp>
      <p:sp>
        <p:nvSpPr>
          <p:cNvPr id="4" name="Footer Placeholder 3">
            <a:extLst>
              <a:ext uri="{FF2B5EF4-FFF2-40B4-BE49-F238E27FC236}">
                <a16:creationId xmlns:a16="http://schemas.microsoft.com/office/drawing/2014/main" id="{AF9C8A06-28CD-463A-9ABF-0FA548B424E6}"/>
              </a:ext>
            </a:extLst>
          </p:cNvPr>
          <p:cNvSpPr>
            <a:spLocks noGrp="1"/>
          </p:cNvSpPr>
          <p:nvPr>
            <p:ph type="ftr" sz="quarter" idx="11"/>
          </p:nvPr>
        </p:nvSpPr>
        <p:spPr>
          <a:xfrm>
            <a:off x="3042000" y="6219030"/>
            <a:ext cx="3060000" cy="432000"/>
          </a:xfrm>
          <a:blipFill dpi="0" rotWithShape="1">
            <a:blip r:embed="rId3"/>
            <a:srcRect/>
            <a:stretch>
              <a:fillRect t="-1"/>
            </a:stretch>
          </a:blipFill>
        </p:spPr>
        <p:txBody>
          <a:bodyPr/>
          <a:lstStyle/>
          <a:p>
            <a:endParaRPr lang="en-GB" dirty="0"/>
          </a:p>
        </p:txBody>
      </p:sp>
      <p:sp>
        <p:nvSpPr>
          <p:cNvPr id="5" name="Slide Number Placeholder 4">
            <a:extLst>
              <a:ext uri="{FF2B5EF4-FFF2-40B4-BE49-F238E27FC236}">
                <a16:creationId xmlns:a16="http://schemas.microsoft.com/office/drawing/2014/main" id="{70344CAE-6D74-40EE-A5C2-990925BE70F3}"/>
              </a:ext>
            </a:extLst>
          </p:cNvPr>
          <p:cNvSpPr>
            <a:spLocks noGrp="1"/>
          </p:cNvSpPr>
          <p:nvPr>
            <p:ph type="sldNum" sz="quarter" idx="12"/>
          </p:nvPr>
        </p:nvSpPr>
        <p:spPr>
          <a:xfrm>
            <a:off x="6457950" y="6219030"/>
            <a:ext cx="2057400" cy="273844"/>
          </a:xfrm>
        </p:spPr>
        <p:txBody>
          <a:bodyPr/>
          <a:lstStyle/>
          <a:p>
            <a:fld id="{0DE442BE-4C4B-4B91-BC5D-D41ACD87F207}" type="slidenum">
              <a:rPr lang="en-GB" smtClean="0"/>
              <a:pPr/>
              <a:t>20</a:t>
            </a:fld>
            <a:endParaRPr lang="en-GB" dirty="0"/>
          </a:p>
        </p:txBody>
      </p:sp>
      <p:sp>
        <p:nvSpPr>
          <p:cNvPr id="6" name="TextBox 5">
            <a:extLst>
              <a:ext uri="{FF2B5EF4-FFF2-40B4-BE49-F238E27FC236}">
                <a16:creationId xmlns:a16="http://schemas.microsoft.com/office/drawing/2014/main" id="{67962E4E-B13E-444A-9B99-FD7DEFB994ED}"/>
              </a:ext>
            </a:extLst>
          </p:cNvPr>
          <p:cNvSpPr txBox="1"/>
          <p:nvPr/>
        </p:nvSpPr>
        <p:spPr>
          <a:xfrm>
            <a:off x="929308" y="2054019"/>
            <a:ext cx="7285383" cy="2585323"/>
          </a:xfrm>
          <a:prstGeom prst="rect">
            <a:avLst/>
          </a:prstGeom>
          <a:noFill/>
        </p:spPr>
        <p:txBody>
          <a:bodyPr wrap="square">
            <a:spAutoFit/>
          </a:bodyPr>
          <a:lstStyle/>
          <a:p>
            <a:r>
              <a:rPr lang="en-GB" sz="1800" b="1" i="0" u="none" strike="noStrike" baseline="0" dirty="0">
                <a:solidFill>
                  <a:srgbClr val="002060"/>
                </a:solidFill>
                <a:latin typeface="Open Sans" panose="020B0606030504020204" pitchFamily="34" charset="0"/>
              </a:rPr>
              <a:t>In synthesising the exemplary school cases  we asked four critical questions: </a:t>
            </a:r>
            <a:endParaRPr lang="en-GB" b="1" dirty="0">
              <a:solidFill>
                <a:srgbClr val="002060"/>
              </a:solidFill>
              <a:latin typeface="Open Sans" panose="020B0606030504020204" pitchFamily="34" charset="0"/>
            </a:endParaRPr>
          </a:p>
          <a:p>
            <a:endParaRPr lang="en-GB" sz="1800" b="0" i="0" u="none" strike="noStrike" baseline="0" dirty="0">
              <a:solidFill>
                <a:srgbClr val="002060"/>
              </a:solidFill>
              <a:latin typeface="Open Sans" panose="020B0606030504020204" pitchFamily="34" charset="0"/>
            </a:endParaRPr>
          </a:p>
          <a:p>
            <a:r>
              <a:rPr lang="en-GB" sz="1800" i="0" u="none" strike="noStrike" baseline="0" dirty="0">
                <a:solidFill>
                  <a:srgbClr val="002060"/>
                </a:solidFill>
                <a:latin typeface="Open Sans" panose="020B0606030504020204" pitchFamily="34" charset="0"/>
              </a:rPr>
              <a:t>1. How do we ensure a WSA is inclusive and not off-putting in its scale, while still instilling the complexity of moving towards a ‘whole system re-design’? </a:t>
            </a:r>
          </a:p>
          <a:p>
            <a:endParaRPr lang="en-GB" sz="1800" i="0" u="none" strike="noStrike" baseline="0" dirty="0">
              <a:solidFill>
                <a:srgbClr val="002060"/>
              </a:solidFill>
              <a:latin typeface="Open Sans" panose="020B0606030504020204" pitchFamily="34" charset="0"/>
            </a:endParaRPr>
          </a:p>
          <a:p>
            <a:r>
              <a:rPr lang="en-GB" sz="1800" i="0" u="none" strike="noStrike" baseline="0" dirty="0">
                <a:solidFill>
                  <a:srgbClr val="002060"/>
                </a:solidFill>
                <a:latin typeface="Open Sans" panose="020B0606030504020204" pitchFamily="34" charset="0"/>
              </a:rPr>
              <a:t>2. What can we learn from different schools’ experiences with engaging in holistic integrated sustainability-education? </a:t>
            </a:r>
          </a:p>
        </p:txBody>
      </p:sp>
    </p:spTree>
    <p:extLst>
      <p:ext uri="{BB962C8B-B14F-4D97-AF65-F5344CB8AC3E}">
        <p14:creationId xmlns:p14="http://schemas.microsoft.com/office/powerpoint/2010/main" val="28500581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AF9C8A06-28CD-463A-9ABF-0FA548B424E6}"/>
              </a:ext>
            </a:extLst>
          </p:cNvPr>
          <p:cNvSpPr>
            <a:spLocks noGrp="1"/>
          </p:cNvSpPr>
          <p:nvPr>
            <p:ph type="ftr" sz="quarter" idx="11"/>
          </p:nvPr>
        </p:nvSpPr>
        <p:spPr>
          <a:xfrm>
            <a:off x="3042000" y="6219030"/>
            <a:ext cx="3060000" cy="432000"/>
          </a:xfrm>
          <a:blipFill dpi="0" rotWithShape="1">
            <a:blip r:embed="rId3"/>
            <a:srcRect/>
            <a:stretch>
              <a:fillRect t="-1"/>
            </a:stretch>
          </a:blipFill>
        </p:spPr>
        <p:txBody>
          <a:bodyPr/>
          <a:lstStyle/>
          <a:p>
            <a:endParaRPr lang="en-GB" dirty="0"/>
          </a:p>
        </p:txBody>
      </p:sp>
      <p:sp>
        <p:nvSpPr>
          <p:cNvPr id="5" name="Slide Number Placeholder 4">
            <a:extLst>
              <a:ext uri="{FF2B5EF4-FFF2-40B4-BE49-F238E27FC236}">
                <a16:creationId xmlns:a16="http://schemas.microsoft.com/office/drawing/2014/main" id="{70344CAE-6D74-40EE-A5C2-990925BE70F3}"/>
              </a:ext>
            </a:extLst>
          </p:cNvPr>
          <p:cNvSpPr>
            <a:spLocks noGrp="1"/>
          </p:cNvSpPr>
          <p:nvPr>
            <p:ph type="sldNum" sz="quarter" idx="12"/>
          </p:nvPr>
        </p:nvSpPr>
        <p:spPr>
          <a:xfrm>
            <a:off x="6457950" y="6219030"/>
            <a:ext cx="2057400" cy="273844"/>
          </a:xfrm>
        </p:spPr>
        <p:txBody>
          <a:bodyPr/>
          <a:lstStyle/>
          <a:p>
            <a:fld id="{0DE442BE-4C4B-4B91-BC5D-D41ACD87F207}" type="slidenum">
              <a:rPr lang="en-GB" smtClean="0"/>
              <a:pPr/>
              <a:t>21</a:t>
            </a:fld>
            <a:endParaRPr lang="en-GB" dirty="0"/>
          </a:p>
        </p:txBody>
      </p:sp>
      <p:sp>
        <p:nvSpPr>
          <p:cNvPr id="6" name="TextBox 5">
            <a:extLst>
              <a:ext uri="{FF2B5EF4-FFF2-40B4-BE49-F238E27FC236}">
                <a16:creationId xmlns:a16="http://schemas.microsoft.com/office/drawing/2014/main" id="{3EDC2490-8AD9-49DD-8292-4C063D7BA374}"/>
              </a:ext>
            </a:extLst>
          </p:cNvPr>
          <p:cNvSpPr txBox="1"/>
          <p:nvPr/>
        </p:nvSpPr>
        <p:spPr>
          <a:xfrm>
            <a:off x="1053548" y="2344412"/>
            <a:ext cx="6828182" cy="1754326"/>
          </a:xfrm>
          <a:prstGeom prst="rect">
            <a:avLst/>
          </a:prstGeom>
          <a:noFill/>
        </p:spPr>
        <p:txBody>
          <a:bodyPr wrap="square">
            <a:spAutoFit/>
          </a:bodyPr>
          <a:lstStyle/>
          <a:p>
            <a:r>
              <a:rPr lang="en-US" sz="1800" i="0" u="none" strike="noStrike" baseline="0" dirty="0">
                <a:solidFill>
                  <a:srgbClr val="002060"/>
                </a:solidFill>
                <a:latin typeface="Open Sans" panose="020B0606030504020204" pitchFamily="34" charset="0"/>
              </a:rPr>
              <a:t>3. While a lot remains contextual, what similarities/ trends can we see emerging and how can this influence shifts in top-down school policy? </a:t>
            </a:r>
          </a:p>
          <a:p>
            <a:endParaRPr lang="en-US" sz="1800" i="0" u="none" strike="noStrike" baseline="0" dirty="0">
              <a:solidFill>
                <a:srgbClr val="002060"/>
              </a:solidFill>
              <a:latin typeface="Open Sans" panose="020B0606030504020204" pitchFamily="34" charset="0"/>
            </a:endParaRPr>
          </a:p>
          <a:p>
            <a:r>
              <a:rPr lang="en-US" sz="1800" i="0" u="none" strike="noStrike" baseline="0" dirty="0">
                <a:solidFill>
                  <a:srgbClr val="002060"/>
                </a:solidFill>
                <a:latin typeface="Open Sans" panose="020B0606030504020204" pitchFamily="34" charset="0"/>
              </a:rPr>
              <a:t>4. How can the wider policy contexts and frameworks in which the cases are nested support a WSA? </a:t>
            </a:r>
          </a:p>
        </p:txBody>
      </p:sp>
      <p:sp>
        <p:nvSpPr>
          <p:cNvPr id="7" name="Title 8">
            <a:extLst>
              <a:ext uri="{FF2B5EF4-FFF2-40B4-BE49-F238E27FC236}">
                <a16:creationId xmlns:a16="http://schemas.microsoft.com/office/drawing/2014/main" id="{D26DF7BE-304E-4733-B89A-870196136ECD}"/>
              </a:ext>
            </a:extLst>
          </p:cNvPr>
          <p:cNvSpPr txBox="1">
            <a:spLocks/>
          </p:cNvSpPr>
          <p:nvPr/>
        </p:nvSpPr>
        <p:spPr>
          <a:xfrm>
            <a:off x="628650" y="365126"/>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dirty="0">
                <a:solidFill>
                  <a:srgbClr val="002060"/>
                </a:solidFill>
                <a:latin typeface="Open Sans" panose="020B0606030504020204" pitchFamily="34" charset="0"/>
                <a:ea typeface="Open Sans" panose="020B0606030504020204" pitchFamily="34" charset="0"/>
                <a:cs typeface="Open Sans" panose="020B0606030504020204" pitchFamily="34" charset="0"/>
              </a:rPr>
              <a:t>Synthesis – critical questions </a:t>
            </a:r>
          </a:p>
        </p:txBody>
      </p:sp>
    </p:spTree>
    <p:extLst>
      <p:ext uri="{BB962C8B-B14F-4D97-AF65-F5344CB8AC3E}">
        <p14:creationId xmlns:p14="http://schemas.microsoft.com/office/powerpoint/2010/main" val="23574062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35E212A6-E0B9-4C9D-A62A-3FE037E745FD}"/>
              </a:ext>
            </a:extLst>
          </p:cNvPr>
          <p:cNvSpPr>
            <a:spLocks noGrp="1"/>
          </p:cNvSpPr>
          <p:nvPr>
            <p:ph type="title"/>
          </p:nvPr>
        </p:nvSpPr>
        <p:spPr>
          <a:xfrm>
            <a:off x="3042000" y="1604842"/>
            <a:ext cx="3196004" cy="1325563"/>
          </a:xfrm>
        </p:spPr>
        <p:txBody>
          <a:bodyPr/>
          <a:lstStyle/>
          <a:p>
            <a:r>
              <a:rPr lang="en-GB" dirty="0">
                <a:solidFill>
                  <a:schemeClr val="tx2"/>
                </a:solidFill>
                <a:latin typeface="Open Sans" panose="020B0606030504020204" pitchFamily="34" charset="0"/>
                <a:ea typeface="Open Sans" panose="020B0606030504020204" pitchFamily="34" charset="0"/>
                <a:cs typeface="Open Sans" panose="020B0606030504020204" pitchFamily="34" charset="0"/>
              </a:rPr>
              <a:t>Thank you!</a:t>
            </a:r>
          </a:p>
        </p:txBody>
      </p:sp>
      <p:sp>
        <p:nvSpPr>
          <p:cNvPr id="4" name="Footer Placeholder 3">
            <a:extLst>
              <a:ext uri="{FF2B5EF4-FFF2-40B4-BE49-F238E27FC236}">
                <a16:creationId xmlns:a16="http://schemas.microsoft.com/office/drawing/2014/main" id="{AF9C8A06-28CD-463A-9ABF-0FA548B424E6}"/>
              </a:ext>
            </a:extLst>
          </p:cNvPr>
          <p:cNvSpPr>
            <a:spLocks noGrp="1"/>
          </p:cNvSpPr>
          <p:nvPr>
            <p:ph type="ftr" sz="quarter" idx="11"/>
          </p:nvPr>
        </p:nvSpPr>
        <p:spPr>
          <a:xfrm>
            <a:off x="3042000" y="6226974"/>
            <a:ext cx="3060000" cy="432000"/>
          </a:xfrm>
          <a:blipFill dpi="0" rotWithShape="1">
            <a:blip r:embed="rId2"/>
            <a:srcRect/>
            <a:stretch>
              <a:fillRect t="-1"/>
            </a:stretch>
          </a:blipFill>
        </p:spPr>
        <p:txBody>
          <a:bodyPr/>
          <a:lstStyle/>
          <a:p>
            <a:endParaRPr lang="en-GB" dirty="0"/>
          </a:p>
        </p:txBody>
      </p:sp>
      <p:sp>
        <p:nvSpPr>
          <p:cNvPr id="5" name="Slide Number Placeholder 4">
            <a:extLst>
              <a:ext uri="{FF2B5EF4-FFF2-40B4-BE49-F238E27FC236}">
                <a16:creationId xmlns:a16="http://schemas.microsoft.com/office/drawing/2014/main" id="{70344CAE-6D74-40EE-A5C2-990925BE70F3}"/>
              </a:ext>
            </a:extLst>
          </p:cNvPr>
          <p:cNvSpPr>
            <a:spLocks noGrp="1"/>
          </p:cNvSpPr>
          <p:nvPr>
            <p:ph type="sldNum" sz="quarter" idx="12"/>
          </p:nvPr>
        </p:nvSpPr>
        <p:spPr>
          <a:xfrm>
            <a:off x="6457950" y="6219030"/>
            <a:ext cx="2057400" cy="273844"/>
          </a:xfrm>
        </p:spPr>
        <p:txBody>
          <a:bodyPr/>
          <a:lstStyle/>
          <a:p>
            <a:fld id="{0DE442BE-4C4B-4B91-BC5D-D41ACD87F207}" type="slidenum">
              <a:rPr lang="en-GB" smtClean="0"/>
              <a:pPr/>
              <a:t>22</a:t>
            </a:fld>
            <a:endParaRPr lang="en-GB" dirty="0"/>
          </a:p>
        </p:txBody>
      </p:sp>
      <p:pic>
        <p:nvPicPr>
          <p:cNvPr id="3" name="Picture 2">
            <a:extLst>
              <a:ext uri="{FF2B5EF4-FFF2-40B4-BE49-F238E27FC236}">
                <a16:creationId xmlns:a16="http://schemas.microsoft.com/office/drawing/2014/main" id="{19F4487D-99DE-46C0-87D5-F2C919BD430B}"/>
              </a:ext>
            </a:extLst>
          </p:cNvPr>
          <p:cNvPicPr>
            <a:picLocks noChangeAspect="1"/>
          </p:cNvPicPr>
          <p:nvPr/>
        </p:nvPicPr>
        <p:blipFill>
          <a:blip r:embed="rId3"/>
          <a:stretch>
            <a:fillRect/>
          </a:stretch>
        </p:blipFill>
        <p:spPr>
          <a:xfrm>
            <a:off x="3277927" y="3136392"/>
            <a:ext cx="2724150" cy="1371600"/>
          </a:xfrm>
          <a:prstGeom prst="rect">
            <a:avLst/>
          </a:prstGeom>
        </p:spPr>
      </p:pic>
    </p:spTree>
    <p:extLst>
      <p:ext uri="{BB962C8B-B14F-4D97-AF65-F5344CB8AC3E}">
        <p14:creationId xmlns:p14="http://schemas.microsoft.com/office/powerpoint/2010/main" val="27746211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35E212A6-E0B9-4C9D-A62A-3FE037E745FD}"/>
              </a:ext>
            </a:extLst>
          </p:cNvPr>
          <p:cNvSpPr>
            <a:spLocks noGrp="1"/>
          </p:cNvSpPr>
          <p:nvPr>
            <p:ph type="title"/>
          </p:nvPr>
        </p:nvSpPr>
        <p:spPr/>
        <p:txBody>
          <a:bodyPr/>
          <a:lstStyle/>
          <a:p>
            <a:endParaRPr lang="en-GB"/>
          </a:p>
        </p:txBody>
      </p:sp>
      <p:sp>
        <p:nvSpPr>
          <p:cNvPr id="4" name="Footer Placeholder 3">
            <a:extLst>
              <a:ext uri="{FF2B5EF4-FFF2-40B4-BE49-F238E27FC236}">
                <a16:creationId xmlns:a16="http://schemas.microsoft.com/office/drawing/2014/main" id="{AF9C8A06-28CD-463A-9ABF-0FA548B424E6}"/>
              </a:ext>
            </a:extLst>
          </p:cNvPr>
          <p:cNvSpPr>
            <a:spLocks noGrp="1"/>
          </p:cNvSpPr>
          <p:nvPr>
            <p:ph type="ftr" sz="quarter" idx="11"/>
          </p:nvPr>
        </p:nvSpPr>
        <p:spPr>
          <a:xfrm>
            <a:off x="3042000" y="6226974"/>
            <a:ext cx="3060000" cy="432000"/>
          </a:xfrm>
          <a:blipFill dpi="0" rotWithShape="1">
            <a:blip r:embed="rId3"/>
            <a:srcRect/>
            <a:stretch>
              <a:fillRect t="-1"/>
            </a:stretch>
          </a:blipFill>
        </p:spPr>
        <p:txBody>
          <a:bodyPr/>
          <a:lstStyle/>
          <a:p>
            <a:endParaRPr lang="en-GB" dirty="0"/>
          </a:p>
        </p:txBody>
      </p:sp>
      <p:sp>
        <p:nvSpPr>
          <p:cNvPr id="5" name="Slide Number Placeholder 4">
            <a:extLst>
              <a:ext uri="{FF2B5EF4-FFF2-40B4-BE49-F238E27FC236}">
                <a16:creationId xmlns:a16="http://schemas.microsoft.com/office/drawing/2014/main" id="{70344CAE-6D74-40EE-A5C2-990925BE70F3}"/>
              </a:ext>
            </a:extLst>
          </p:cNvPr>
          <p:cNvSpPr>
            <a:spLocks noGrp="1"/>
          </p:cNvSpPr>
          <p:nvPr>
            <p:ph type="sldNum" sz="quarter" idx="12"/>
          </p:nvPr>
        </p:nvSpPr>
        <p:spPr>
          <a:xfrm>
            <a:off x="6457950" y="6219030"/>
            <a:ext cx="2057400" cy="273844"/>
          </a:xfrm>
        </p:spPr>
        <p:txBody>
          <a:bodyPr/>
          <a:lstStyle/>
          <a:p>
            <a:fld id="{0DE442BE-4C4B-4B91-BC5D-D41ACD87F207}" type="slidenum">
              <a:rPr lang="en-GB" smtClean="0"/>
              <a:pPr/>
              <a:t>23</a:t>
            </a:fld>
            <a:endParaRPr lang="en-GB" dirty="0"/>
          </a:p>
        </p:txBody>
      </p:sp>
      <p:pic>
        <p:nvPicPr>
          <p:cNvPr id="6" name="Picture 5" descr="A screenshot of a video game&#10;&#10;Description automatically generated with medium confidence">
            <a:extLst>
              <a:ext uri="{FF2B5EF4-FFF2-40B4-BE49-F238E27FC236}">
                <a16:creationId xmlns:a16="http://schemas.microsoft.com/office/drawing/2014/main" id="{55CA5533-00E2-4947-B8E8-E5772C2B022F}"/>
              </a:ext>
            </a:extLst>
          </p:cNvPr>
          <p:cNvPicPr>
            <a:picLocks noChangeAspect="1"/>
          </p:cNvPicPr>
          <p:nvPr/>
        </p:nvPicPr>
        <p:blipFill rotWithShape="1">
          <a:blip r:embed="rId4">
            <a:extLst>
              <a:ext uri="{28A0092B-C50C-407E-A947-70E740481C1C}">
                <a14:useLocalDpi xmlns:a14="http://schemas.microsoft.com/office/drawing/2010/main" val="0"/>
              </a:ext>
            </a:extLst>
          </a:blip>
          <a:srcRect r="1156"/>
          <a:stretch/>
        </p:blipFill>
        <p:spPr>
          <a:xfrm>
            <a:off x="0" y="80285"/>
            <a:ext cx="9156668" cy="6614129"/>
          </a:xfrm>
          <a:prstGeom prst="rect">
            <a:avLst/>
          </a:prstGeom>
        </p:spPr>
      </p:pic>
    </p:spTree>
    <p:extLst>
      <p:ext uri="{BB962C8B-B14F-4D97-AF65-F5344CB8AC3E}">
        <p14:creationId xmlns:p14="http://schemas.microsoft.com/office/powerpoint/2010/main" val="23035746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35E212A6-E0B9-4C9D-A62A-3FE037E745FD}"/>
              </a:ext>
            </a:extLst>
          </p:cNvPr>
          <p:cNvSpPr>
            <a:spLocks noGrp="1"/>
          </p:cNvSpPr>
          <p:nvPr>
            <p:ph type="title"/>
          </p:nvPr>
        </p:nvSpPr>
        <p:spPr/>
        <p:txBody>
          <a:bodyPr/>
          <a:lstStyle/>
          <a:p>
            <a:endParaRPr lang="en-GB"/>
          </a:p>
        </p:txBody>
      </p:sp>
      <p:sp>
        <p:nvSpPr>
          <p:cNvPr id="4" name="Footer Placeholder 3">
            <a:extLst>
              <a:ext uri="{FF2B5EF4-FFF2-40B4-BE49-F238E27FC236}">
                <a16:creationId xmlns:a16="http://schemas.microsoft.com/office/drawing/2014/main" id="{AF9C8A06-28CD-463A-9ABF-0FA548B424E6}"/>
              </a:ext>
            </a:extLst>
          </p:cNvPr>
          <p:cNvSpPr>
            <a:spLocks noGrp="1"/>
          </p:cNvSpPr>
          <p:nvPr>
            <p:ph type="ftr" sz="quarter" idx="11"/>
          </p:nvPr>
        </p:nvSpPr>
        <p:spPr>
          <a:xfrm>
            <a:off x="3042000" y="6226974"/>
            <a:ext cx="3060000" cy="432000"/>
          </a:xfrm>
          <a:blipFill dpi="0" rotWithShape="1">
            <a:blip r:embed="rId2"/>
            <a:srcRect/>
            <a:stretch>
              <a:fillRect t="-1"/>
            </a:stretch>
          </a:blipFill>
        </p:spPr>
        <p:txBody>
          <a:bodyPr/>
          <a:lstStyle/>
          <a:p>
            <a:endParaRPr lang="en-GB" dirty="0"/>
          </a:p>
        </p:txBody>
      </p:sp>
      <p:sp>
        <p:nvSpPr>
          <p:cNvPr id="5" name="Slide Number Placeholder 4">
            <a:extLst>
              <a:ext uri="{FF2B5EF4-FFF2-40B4-BE49-F238E27FC236}">
                <a16:creationId xmlns:a16="http://schemas.microsoft.com/office/drawing/2014/main" id="{70344CAE-6D74-40EE-A5C2-990925BE70F3}"/>
              </a:ext>
            </a:extLst>
          </p:cNvPr>
          <p:cNvSpPr>
            <a:spLocks noGrp="1"/>
          </p:cNvSpPr>
          <p:nvPr>
            <p:ph type="sldNum" sz="quarter" idx="12"/>
          </p:nvPr>
        </p:nvSpPr>
        <p:spPr>
          <a:xfrm>
            <a:off x="6457950" y="6219030"/>
            <a:ext cx="2057400" cy="273844"/>
          </a:xfrm>
        </p:spPr>
        <p:txBody>
          <a:bodyPr/>
          <a:lstStyle/>
          <a:p>
            <a:fld id="{0DE442BE-4C4B-4B91-BC5D-D41ACD87F207}" type="slidenum">
              <a:rPr lang="en-GB" smtClean="0"/>
              <a:pPr/>
              <a:t>24</a:t>
            </a:fld>
            <a:endParaRPr lang="en-GB" dirty="0"/>
          </a:p>
        </p:txBody>
      </p:sp>
    </p:spTree>
    <p:extLst>
      <p:ext uri="{BB962C8B-B14F-4D97-AF65-F5344CB8AC3E}">
        <p14:creationId xmlns:p14="http://schemas.microsoft.com/office/powerpoint/2010/main" val="22777902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35E212A6-E0B9-4C9D-A62A-3FE037E745FD}"/>
              </a:ext>
            </a:extLst>
          </p:cNvPr>
          <p:cNvSpPr>
            <a:spLocks noGrp="1"/>
          </p:cNvSpPr>
          <p:nvPr>
            <p:ph type="title"/>
          </p:nvPr>
        </p:nvSpPr>
        <p:spPr/>
        <p:txBody>
          <a:bodyPr/>
          <a:lstStyle/>
          <a:p>
            <a:endParaRPr lang="en-GB"/>
          </a:p>
        </p:txBody>
      </p:sp>
      <p:sp>
        <p:nvSpPr>
          <p:cNvPr id="4" name="Footer Placeholder 3">
            <a:extLst>
              <a:ext uri="{FF2B5EF4-FFF2-40B4-BE49-F238E27FC236}">
                <a16:creationId xmlns:a16="http://schemas.microsoft.com/office/drawing/2014/main" id="{AF9C8A06-28CD-463A-9ABF-0FA548B424E6}"/>
              </a:ext>
            </a:extLst>
          </p:cNvPr>
          <p:cNvSpPr>
            <a:spLocks noGrp="1"/>
          </p:cNvSpPr>
          <p:nvPr>
            <p:ph type="ftr" sz="quarter" idx="11"/>
          </p:nvPr>
        </p:nvSpPr>
        <p:spPr>
          <a:xfrm>
            <a:off x="3042000" y="6226974"/>
            <a:ext cx="3060000" cy="432000"/>
          </a:xfrm>
          <a:blipFill dpi="0" rotWithShape="1">
            <a:blip r:embed="rId2"/>
            <a:srcRect/>
            <a:stretch>
              <a:fillRect t="-1"/>
            </a:stretch>
          </a:blipFill>
        </p:spPr>
        <p:txBody>
          <a:bodyPr/>
          <a:lstStyle/>
          <a:p>
            <a:endParaRPr lang="en-GB" dirty="0"/>
          </a:p>
        </p:txBody>
      </p:sp>
      <p:sp>
        <p:nvSpPr>
          <p:cNvPr id="5" name="Slide Number Placeholder 4">
            <a:extLst>
              <a:ext uri="{FF2B5EF4-FFF2-40B4-BE49-F238E27FC236}">
                <a16:creationId xmlns:a16="http://schemas.microsoft.com/office/drawing/2014/main" id="{70344CAE-6D74-40EE-A5C2-990925BE70F3}"/>
              </a:ext>
            </a:extLst>
          </p:cNvPr>
          <p:cNvSpPr>
            <a:spLocks noGrp="1"/>
          </p:cNvSpPr>
          <p:nvPr>
            <p:ph type="sldNum" sz="quarter" idx="12"/>
          </p:nvPr>
        </p:nvSpPr>
        <p:spPr>
          <a:xfrm>
            <a:off x="6457950" y="6219030"/>
            <a:ext cx="2057400" cy="273844"/>
          </a:xfrm>
        </p:spPr>
        <p:txBody>
          <a:bodyPr/>
          <a:lstStyle/>
          <a:p>
            <a:fld id="{0DE442BE-4C4B-4B91-BC5D-D41ACD87F207}" type="slidenum">
              <a:rPr lang="en-GB" smtClean="0"/>
              <a:pPr/>
              <a:t>25</a:t>
            </a:fld>
            <a:endParaRPr lang="en-GB" dirty="0"/>
          </a:p>
        </p:txBody>
      </p:sp>
    </p:spTree>
    <p:extLst>
      <p:ext uri="{BB962C8B-B14F-4D97-AF65-F5344CB8AC3E}">
        <p14:creationId xmlns:p14="http://schemas.microsoft.com/office/powerpoint/2010/main" val="5180718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35E212A6-E0B9-4C9D-A62A-3FE037E745FD}"/>
              </a:ext>
            </a:extLst>
          </p:cNvPr>
          <p:cNvSpPr>
            <a:spLocks noGrp="1"/>
          </p:cNvSpPr>
          <p:nvPr>
            <p:ph type="title"/>
          </p:nvPr>
        </p:nvSpPr>
        <p:spPr/>
        <p:txBody>
          <a:bodyPr/>
          <a:lstStyle/>
          <a:p>
            <a:endParaRPr lang="en-GB"/>
          </a:p>
        </p:txBody>
      </p:sp>
      <p:sp>
        <p:nvSpPr>
          <p:cNvPr id="4" name="Footer Placeholder 3">
            <a:extLst>
              <a:ext uri="{FF2B5EF4-FFF2-40B4-BE49-F238E27FC236}">
                <a16:creationId xmlns:a16="http://schemas.microsoft.com/office/drawing/2014/main" id="{AF9C8A06-28CD-463A-9ABF-0FA548B424E6}"/>
              </a:ext>
            </a:extLst>
          </p:cNvPr>
          <p:cNvSpPr>
            <a:spLocks noGrp="1"/>
          </p:cNvSpPr>
          <p:nvPr>
            <p:ph type="ftr" sz="quarter" idx="11"/>
          </p:nvPr>
        </p:nvSpPr>
        <p:spPr>
          <a:xfrm>
            <a:off x="3042000" y="6226974"/>
            <a:ext cx="3060000" cy="432000"/>
          </a:xfrm>
          <a:blipFill dpi="0" rotWithShape="1">
            <a:blip r:embed="rId2"/>
            <a:srcRect/>
            <a:stretch>
              <a:fillRect t="-1"/>
            </a:stretch>
          </a:blipFill>
        </p:spPr>
        <p:txBody>
          <a:bodyPr/>
          <a:lstStyle/>
          <a:p>
            <a:endParaRPr lang="en-GB" dirty="0"/>
          </a:p>
        </p:txBody>
      </p:sp>
      <p:sp>
        <p:nvSpPr>
          <p:cNvPr id="5" name="Slide Number Placeholder 4">
            <a:extLst>
              <a:ext uri="{FF2B5EF4-FFF2-40B4-BE49-F238E27FC236}">
                <a16:creationId xmlns:a16="http://schemas.microsoft.com/office/drawing/2014/main" id="{70344CAE-6D74-40EE-A5C2-990925BE70F3}"/>
              </a:ext>
            </a:extLst>
          </p:cNvPr>
          <p:cNvSpPr>
            <a:spLocks noGrp="1"/>
          </p:cNvSpPr>
          <p:nvPr>
            <p:ph type="sldNum" sz="quarter" idx="12"/>
          </p:nvPr>
        </p:nvSpPr>
        <p:spPr>
          <a:xfrm>
            <a:off x="6457950" y="6219030"/>
            <a:ext cx="2057400" cy="273844"/>
          </a:xfrm>
        </p:spPr>
        <p:txBody>
          <a:bodyPr/>
          <a:lstStyle/>
          <a:p>
            <a:fld id="{0DE442BE-4C4B-4B91-BC5D-D41ACD87F207}" type="slidenum">
              <a:rPr lang="en-GB" smtClean="0"/>
              <a:pPr/>
              <a:t>26</a:t>
            </a:fld>
            <a:endParaRPr lang="en-GB" dirty="0"/>
          </a:p>
        </p:txBody>
      </p:sp>
    </p:spTree>
    <p:extLst>
      <p:ext uri="{BB962C8B-B14F-4D97-AF65-F5344CB8AC3E}">
        <p14:creationId xmlns:p14="http://schemas.microsoft.com/office/powerpoint/2010/main" val="32116377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35E212A6-E0B9-4C9D-A62A-3FE037E745FD}"/>
              </a:ext>
            </a:extLst>
          </p:cNvPr>
          <p:cNvSpPr>
            <a:spLocks noGrp="1"/>
          </p:cNvSpPr>
          <p:nvPr>
            <p:ph type="title"/>
          </p:nvPr>
        </p:nvSpPr>
        <p:spPr/>
        <p:txBody>
          <a:bodyPr/>
          <a:lstStyle/>
          <a:p>
            <a:endParaRPr lang="en-GB"/>
          </a:p>
        </p:txBody>
      </p:sp>
      <p:sp>
        <p:nvSpPr>
          <p:cNvPr id="4" name="Footer Placeholder 3">
            <a:extLst>
              <a:ext uri="{FF2B5EF4-FFF2-40B4-BE49-F238E27FC236}">
                <a16:creationId xmlns:a16="http://schemas.microsoft.com/office/drawing/2014/main" id="{AF9C8A06-28CD-463A-9ABF-0FA548B424E6}"/>
              </a:ext>
            </a:extLst>
          </p:cNvPr>
          <p:cNvSpPr>
            <a:spLocks noGrp="1"/>
          </p:cNvSpPr>
          <p:nvPr>
            <p:ph type="ftr" sz="quarter" idx="11"/>
          </p:nvPr>
        </p:nvSpPr>
        <p:spPr>
          <a:xfrm>
            <a:off x="3042000" y="6226974"/>
            <a:ext cx="3060000" cy="432000"/>
          </a:xfrm>
          <a:blipFill dpi="0" rotWithShape="1">
            <a:blip r:embed="rId2"/>
            <a:srcRect/>
            <a:stretch>
              <a:fillRect t="-1"/>
            </a:stretch>
          </a:blipFill>
        </p:spPr>
        <p:txBody>
          <a:bodyPr/>
          <a:lstStyle/>
          <a:p>
            <a:endParaRPr lang="en-GB" dirty="0"/>
          </a:p>
        </p:txBody>
      </p:sp>
      <p:sp>
        <p:nvSpPr>
          <p:cNvPr id="5" name="Slide Number Placeholder 4">
            <a:extLst>
              <a:ext uri="{FF2B5EF4-FFF2-40B4-BE49-F238E27FC236}">
                <a16:creationId xmlns:a16="http://schemas.microsoft.com/office/drawing/2014/main" id="{70344CAE-6D74-40EE-A5C2-990925BE70F3}"/>
              </a:ext>
            </a:extLst>
          </p:cNvPr>
          <p:cNvSpPr>
            <a:spLocks noGrp="1"/>
          </p:cNvSpPr>
          <p:nvPr>
            <p:ph type="sldNum" sz="quarter" idx="12"/>
          </p:nvPr>
        </p:nvSpPr>
        <p:spPr>
          <a:xfrm>
            <a:off x="6457950" y="6219030"/>
            <a:ext cx="2057400" cy="273844"/>
          </a:xfrm>
        </p:spPr>
        <p:txBody>
          <a:bodyPr/>
          <a:lstStyle/>
          <a:p>
            <a:fld id="{0DE442BE-4C4B-4B91-BC5D-D41ACD87F207}" type="slidenum">
              <a:rPr lang="en-GB" smtClean="0"/>
              <a:pPr/>
              <a:t>27</a:t>
            </a:fld>
            <a:endParaRPr lang="en-GB" dirty="0"/>
          </a:p>
        </p:txBody>
      </p:sp>
    </p:spTree>
    <p:extLst>
      <p:ext uri="{BB962C8B-B14F-4D97-AF65-F5344CB8AC3E}">
        <p14:creationId xmlns:p14="http://schemas.microsoft.com/office/powerpoint/2010/main" val="23178431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35E212A6-E0B9-4C9D-A62A-3FE037E745FD}"/>
              </a:ext>
            </a:extLst>
          </p:cNvPr>
          <p:cNvSpPr>
            <a:spLocks noGrp="1"/>
          </p:cNvSpPr>
          <p:nvPr>
            <p:ph type="title"/>
          </p:nvPr>
        </p:nvSpPr>
        <p:spPr/>
        <p:txBody>
          <a:bodyPr/>
          <a:lstStyle/>
          <a:p>
            <a:endParaRPr lang="en-GB"/>
          </a:p>
        </p:txBody>
      </p:sp>
      <p:sp>
        <p:nvSpPr>
          <p:cNvPr id="4" name="Footer Placeholder 3">
            <a:extLst>
              <a:ext uri="{FF2B5EF4-FFF2-40B4-BE49-F238E27FC236}">
                <a16:creationId xmlns:a16="http://schemas.microsoft.com/office/drawing/2014/main" id="{AF9C8A06-28CD-463A-9ABF-0FA548B424E6}"/>
              </a:ext>
            </a:extLst>
          </p:cNvPr>
          <p:cNvSpPr>
            <a:spLocks noGrp="1"/>
          </p:cNvSpPr>
          <p:nvPr>
            <p:ph type="ftr" sz="quarter" idx="11"/>
          </p:nvPr>
        </p:nvSpPr>
        <p:spPr>
          <a:xfrm>
            <a:off x="3042000" y="6226974"/>
            <a:ext cx="3060000" cy="432000"/>
          </a:xfrm>
          <a:blipFill dpi="0" rotWithShape="1">
            <a:blip r:embed="rId2"/>
            <a:srcRect/>
            <a:stretch>
              <a:fillRect t="-1"/>
            </a:stretch>
          </a:blipFill>
        </p:spPr>
        <p:txBody>
          <a:bodyPr/>
          <a:lstStyle/>
          <a:p>
            <a:endParaRPr lang="en-GB" dirty="0"/>
          </a:p>
        </p:txBody>
      </p:sp>
      <p:sp>
        <p:nvSpPr>
          <p:cNvPr id="5" name="Slide Number Placeholder 4">
            <a:extLst>
              <a:ext uri="{FF2B5EF4-FFF2-40B4-BE49-F238E27FC236}">
                <a16:creationId xmlns:a16="http://schemas.microsoft.com/office/drawing/2014/main" id="{70344CAE-6D74-40EE-A5C2-990925BE70F3}"/>
              </a:ext>
            </a:extLst>
          </p:cNvPr>
          <p:cNvSpPr>
            <a:spLocks noGrp="1"/>
          </p:cNvSpPr>
          <p:nvPr>
            <p:ph type="sldNum" sz="quarter" idx="12"/>
          </p:nvPr>
        </p:nvSpPr>
        <p:spPr>
          <a:xfrm>
            <a:off x="6457950" y="6219030"/>
            <a:ext cx="2057400" cy="273844"/>
          </a:xfrm>
        </p:spPr>
        <p:txBody>
          <a:bodyPr/>
          <a:lstStyle/>
          <a:p>
            <a:fld id="{0DE442BE-4C4B-4B91-BC5D-D41ACD87F207}" type="slidenum">
              <a:rPr lang="en-GB" smtClean="0"/>
              <a:pPr/>
              <a:t>28</a:t>
            </a:fld>
            <a:endParaRPr lang="en-GB" dirty="0"/>
          </a:p>
        </p:txBody>
      </p:sp>
    </p:spTree>
    <p:extLst>
      <p:ext uri="{BB962C8B-B14F-4D97-AF65-F5344CB8AC3E}">
        <p14:creationId xmlns:p14="http://schemas.microsoft.com/office/powerpoint/2010/main" val="38828168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35E212A6-E0B9-4C9D-A62A-3FE037E745FD}"/>
              </a:ext>
            </a:extLst>
          </p:cNvPr>
          <p:cNvSpPr>
            <a:spLocks noGrp="1"/>
          </p:cNvSpPr>
          <p:nvPr>
            <p:ph type="title"/>
          </p:nvPr>
        </p:nvSpPr>
        <p:spPr/>
        <p:txBody>
          <a:bodyPr/>
          <a:lstStyle/>
          <a:p>
            <a:endParaRPr lang="en-GB"/>
          </a:p>
        </p:txBody>
      </p:sp>
      <p:sp>
        <p:nvSpPr>
          <p:cNvPr id="4" name="Footer Placeholder 3">
            <a:extLst>
              <a:ext uri="{FF2B5EF4-FFF2-40B4-BE49-F238E27FC236}">
                <a16:creationId xmlns:a16="http://schemas.microsoft.com/office/drawing/2014/main" id="{AF9C8A06-28CD-463A-9ABF-0FA548B424E6}"/>
              </a:ext>
            </a:extLst>
          </p:cNvPr>
          <p:cNvSpPr>
            <a:spLocks noGrp="1"/>
          </p:cNvSpPr>
          <p:nvPr>
            <p:ph type="ftr" sz="quarter" idx="11"/>
          </p:nvPr>
        </p:nvSpPr>
        <p:spPr>
          <a:xfrm>
            <a:off x="3042000" y="6226974"/>
            <a:ext cx="3060000" cy="432000"/>
          </a:xfrm>
          <a:blipFill dpi="0" rotWithShape="1">
            <a:blip r:embed="rId2"/>
            <a:srcRect/>
            <a:stretch>
              <a:fillRect t="-1"/>
            </a:stretch>
          </a:blipFill>
        </p:spPr>
        <p:txBody>
          <a:bodyPr/>
          <a:lstStyle/>
          <a:p>
            <a:endParaRPr lang="en-GB" dirty="0"/>
          </a:p>
        </p:txBody>
      </p:sp>
      <p:sp>
        <p:nvSpPr>
          <p:cNvPr id="5" name="Slide Number Placeholder 4">
            <a:extLst>
              <a:ext uri="{FF2B5EF4-FFF2-40B4-BE49-F238E27FC236}">
                <a16:creationId xmlns:a16="http://schemas.microsoft.com/office/drawing/2014/main" id="{70344CAE-6D74-40EE-A5C2-990925BE70F3}"/>
              </a:ext>
            </a:extLst>
          </p:cNvPr>
          <p:cNvSpPr>
            <a:spLocks noGrp="1"/>
          </p:cNvSpPr>
          <p:nvPr>
            <p:ph type="sldNum" sz="quarter" idx="12"/>
          </p:nvPr>
        </p:nvSpPr>
        <p:spPr>
          <a:xfrm>
            <a:off x="6457950" y="6219030"/>
            <a:ext cx="2057400" cy="273844"/>
          </a:xfrm>
        </p:spPr>
        <p:txBody>
          <a:bodyPr/>
          <a:lstStyle/>
          <a:p>
            <a:fld id="{0DE442BE-4C4B-4B91-BC5D-D41ACD87F207}" type="slidenum">
              <a:rPr lang="en-GB" smtClean="0"/>
              <a:pPr/>
              <a:t>29</a:t>
            </a:fld>
            <a:endParaRPr lang="en-GB" dirty="0"/>
          </a:p>
        </p:txBody>
      </p:sp>
    </p:spTree>
    <p:extLst>
      <p:ext uri="{BB962C8B-B14F-4D97-AF65-F5344CB8AC3E}">
        <p14:creationId xmlns:p14="http://schemas.microsoft.com/office/powerpoint/2010/main" val="37939172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0344CAE-6D74-40EE-A5C2-990925BE70F3}"/>
              </a:ext>
            </a:extLst>
          </p:cNvPr>
          <p:cNvSpPr>
            <a:spLocks noGrp="1"/>
          </p:cNvSpPr>
          <p:nvPr>
            <p:ph type="sldNum" sz="quarter" idx="12"/>
          </p:nvPr>
        </p:nvSpPr>
        <p:spPr>
          <a:xfrm>
            <a:off x="6457950" y="6219030"/>
            <a:ext cx="2057400" cy="273844"/>
          </a:xfrm>
        </p:spPr>
        <p:txBody>
          <a:bodyPr/>
          <a:lstStyle/>
          <a:p>
            <a:fld id="{0DE442BE-4C4B-4B91-BC5D-D41ACD87F207}" type="slidenum">
              <a:rPr lang="en-GB" smtClean="0"/>
              <a:pPr/>
              <a:t>3</a:t>
            </a:fld>
            <a:endParaRPr lang="en-GB" dirty="0"/>
          </a:p>
        </p:txBody>
      </p:sp>
      <p:pic>
        <p:nvPicPr>
          <p:cNvPr id="3" name="Picture 2">
            <a:extLst>
              <a:ext uri="{FF2B5EF4-FFF2-40B4-BE49-F238E27FC236}">
                <a16:creationId xmlns:a16="http://schemas.microsoft.com/office/drawing/2014/main" id="{32C3A5F3-42EA-4F52-B6D3-96CA8FA67283}"/>
              </a:ext>
            </a:extLst>
          </p:cNvPr>
          <p:cNvPicPr>
            <a:picLocks noChangeAspect="1"/>
          </p:cNvPicPr>
          <p:nvPr/>
        </p:nvPicPr>
        <p:blipFill>
          <a:blip r:embed="rId3"/>
          <a:stretch>
            <a:fillRect/>
          </a:stretch>
        </p:blipFill>
        <p:spPr>
          <a:xfrm>
            <a:off x="0" y="0"/>
            <a:ext cx="4572000" cy="3173329"/>
          </a:xfrm>
          <a:prstGeom prst="rect">
            <a:avLst/>
          </a:prstGeom>
        </p:spPr>
      </p:pic>
      <p:sp>
        <p:nvSpPr>
          <p:cNvPr id="8" name="TextBox 7">
            <a:extLst>
              <a:ext uri="{FF2B5EF4-FFF2-40B4-BE49-F238E27FC236}">
                <a16:creationId xmlns:a16="http://schemas.microsoft.com/office/drawing/2014/main" id="{EAA675D9-E578-41A8-A011-BB020706F8DF}"/>
              </a:ext>
            </a:extLst>
          </p:cNvPr>
          <p:cNvSpPr txBox="1"/>
          <p:nvPr/>
        </p:nvSpPr>
        <p:spPr>
          <a:xfrm>
            <a:off x="4807099" y="2624749"/>
            <a:ext cx="4184374" cy="3262432"/>
          </a:xfrm>
          <a:prstGeom prst="rect">
            <a:avLst/>
          </a:prstGeom>
          <a:noFill/>
        </p:spPr>
        <p:txBody>
          <a:bodyPr wrap="square">
            <a:spAutoFit/>
          </a:bodyPr>
          <a:lstStyle/>
          <a:p>
            <a:r>
              <a:rPr lang="en-US" b="1" i="0" u="none" strike="noStrike" baseline="0" dirty="0">
                <a:solidFill>
                  <a:srgbClr val="002060"/>
                </a:solidFill>
                <a:latin typeface="Open Sans" panose="020B0606030504020204" pitchFamily="34" charset="0"/>
              </a:rPr>
              <a:t>Vision, Ethos, Leadership &amp; Coordination • </a:t>
            </a:r>
            <a:endParaRPr lang="en-US" b="1" dirty="0">
              <a:solidFill>
                <a:srgbClr val="002060"/>
              </a:solidFill>
              <a:latin typeface="Open Sans" panose="020B0606030504020204" pitchFamily="34" charset="0"/>
            </a:endParaRPr>
          </a:p>
          <a:p>
            <a:endParaRPr lang="en-US" sz="1600" b="1" i="0" u="none" strike="noStrike" baseline="0" dirty="0">
              <a:solidFill>
                <a:srgbClr val="000000"/>
              </a:solidFill>
              <a:latin typeface="Open Sans" panose="020B0606030504020204" pitchFamily="34" charset="0"/>
            </a:endParaRPr>
          </a:p>
          <a:p>
            <a:pPr marL="285750" indent="-285750">
              <a:buFont typeface="Arial" panose="020B0604020202020204" pitchFamily="34" charset="0"/>
              <a:buChar char="•"/>
            </a:pPr>
            <a:r>
              <a:rPr lang="en-US" sz="1400" b="0" i="0" u="none" strike="noStrike" baseline="0" dirty="0">
                <a:solidFill>
                  <a:schemeClr val="accent1">
                    <a:lumMod val="50000"/>
                  </a:schemeClr>
                </a:solidFill>
                <a:latin typeface="Open Sans" panose="020B0606030504020204" pitchFamily="34" charset="0"/>
              </a:rPr>
              <a:t>All stakeholders in a school are involved in developing a vision</a:t>
            </a:r>
          </a:p>
          <a:p>
            <a:endParaRPr lang="en-US" sz="1400" dirty="0">
              <a:solidFill>
                <a:schemeClr val="accent1">
                  <a:lumMod val="50000"/>
                </a:schemeClr>
              </a:solidFill>
              <a:latin typeface="Open Sans" panose="020B0606030504020204" pitchFamily="34" charset="0"/>
            </a:endParaRPr>
          </a:p>
          <a:p>
            <a:pPr marL="285750" indent="-285750">
              <a:buFont typeface="Arial" panose="020B0604020202020204" pitchFamily="34" charset="0"/>
              <a:buChar char="•"/>
            </a:pPr>
            <a:r>
              <a:rPr lang="en-US" sz="1400" b="0" i="0" u="none" strike="noStrike" baseline="0" dirty="0">
                <a:solidFill>
                  <a:schemeClr val="accent1">
                    <a:lumMod val="50000"/>
                  </a:schemeClr>
                </a:solidFill>
                <a:latin typeface="Open Sans" panose="020B0606030504020204" pitchFamily="34" charset="0"/>
              </a:rPr>
              <a:t>School leadership enables such participation and provides coordination</a:t>
            </a:r>
          </a:p>
          <a:p>
            <a:pPr marL="285750" indent="-285750">
              <a:buFont typeface="Arial" panose="020B0604020202020204" pitchFamily="34" charset="0"/>
              <a:buChar char="•"/>
            </a:pPr>
            <a:endParaRPr lang="en-US" sz="1400" dirty="0">
              <a:solidFill>
                <a:schemeClr val="accent1">
                  <a:lumMod val="50000"/>
                </a:schemeClr>
              </a:solidFill>
              <a:latin typeface="Open Sans" panose="020B0606030504020204" pitchFamily="34" charset="0"/>
            </a:endParaRPr>
          </a:p>
          <a:p>
            <a:pPr marL="285750" indent="-285750">
              <a:buFont typeface="Arial" panose="020B0604020202020204" pitchFamily="34" charset="0"/>
              <a:buChar char="•"/>
            </a:pPr>
            <a:r>
              <a:rPr lang="en-US" sz="1400" b="0" i="0" u="none" strike="noStrike" baseline="0" dirty="0">
                <a:solidFill>
                  <a:schemeClr val="accent1">
                    <a:lumMod val="50000"/>
                  </a:schemeClr>
                </a:solidFill>
                <a:latin typeface="Open Sans" panose="020B0606030504020204" pitchFamily="34" charset="0"/>
              </a:rPr>
              <a:t>A school ethos that aligns well with notions of sustainability</a:t>
            </a:r>
          </a:p>
          <a:p>
            <a:endParaRPr lang="en-US" sz="1400" dirty="0">
              <a:solidFill>
                <a:schemeClr val="accent1">
                  <a:lumMod val="50000"/>
                </a:schemeClr>
              </a:solidFill>
              <a:latin typeface="Open Sans" panose="020B0606030504020204" pitchFamily="34" charset="0"/>
            </a:endParaRPr>
          </a:p>
          <a:p>
            <a:pPr marL="285750" indent="-285750">
              <a:buFont typeface="Arial" panose="020B0604020202020204" pitchFamily="34" charset="0"/>
              <a:buChar char="•"/>
            </a:pPr>
            <a:r>
              <a:rPr lang="en-US" sz="1400" b="0" i="0" u="none" strike="noStrike" baseline="0" dirty="0">
                <a:solidFill>
                  <a:schemeClr val="accent1">
                    <a:lumMod val="50000"/>
                  </a:schemeClr>
                </a:solidFill>
                <a:latin typeface="Open Sans" panose="020B0606030504020204" pitchFamily="34" charset="0"/>
              </a:rPr>
              <a:t>Asking questions, including uncomfortable ones is encouraged</a:t>
            </a:r>
            <a:endParaRPr lang="en-GB" sz="1400" dirty="0">
              <a:solidFill>
                <a:schemeClr val="accent1">
                  <a:lumMod val="50000"/>
                </a:schemeClr>
              </a:solidFill>
            </a:endParaRPr>
          </a:p>
        </p:txBody>
      </p:sp>
      <p:sp>
        <p:nvSpPr>
          <p:cNvPr id="6" name="Footer Placeholder 3">
            <a:extLst>
              <a:ext uri="{FF2B5EF4-FFF2-40B4-BE49-F238E27FC236}">
                <a16:creationId xmlns:a16="http://schemas.microsoft.com/office/drawing/2014/main" id="{0200CE23-A01D-4D51-9C1D-F3EF7095D650}"/>
              </a:ext>
            </a:extLst>
          </p:cNvPr>
          <p:cNvSpPr>
            <a:spLocks noGrp="1"/>
          </p:cNvSpPr>
          <p:nvPr>
            <p:ph type="ftr" sz="quarter" idx="11"/>
          </p:nvPr>
        </p:nvSpPr>
        <p:spPr>
          <a:xfrm>
            <a:off x="3042000" y="6300323"/>
            <a:ext cx="3060000" cy="432000"/>
          </a:xfrm>
          <a:blipFill dpi="0" rotWithShape="1">
            <a:blip r:embed="rId4"/>
            <a:srcRect/>
            <a:stretch>
              <a:fillRect t="-1"/>
            </a:stretch>
          </a:blipFill>
        </p:spPr>
        <p:txBody>
          <a:bodyPr/>
          <a:lstStyle/>
          <a:p>
            <a:endParaRPr lang="en-GB" dirty="0"/>
          </a:p>
        </p:txBody>
      </p:sp>
    </p:spTree>
    <p:extLst>
      <p:ext uri="{BB962C8B-B14F-4D97-AF65-F5344CB8AC3E}">
        <p14:creationId xmlns:p14="http://schemas.microsoft.com/office/powerpoint/2010/main" val="31331188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AF9C8A06-28CD-463A-9ABF-0FA548B424E6}"/>
              </a:ext>
            </a:extLst>
          </p:cNvPr>
          <p:cNvSpPr>
            <a:spLocks noGrp="1"/>
          </p:cNvSpPr>
          <p:nvPr>
            <p:ph type="ftr" sz="quarter" idx="11"/>
          </p:nvPr>
        </p:nvSpPr>
        <p:spPr>
          <a:xfrm>
            <a:off x="3042000" y="6219030"/>
            <a:ext cx="3060000" cy="432000"/>
          </a:xfrm>
          <a:blipFill dpi="0" rotWithShape="1">
            <a:blip r:embed="rId3"/>
            <a:srcRect/>
            <a:stretch>
              <a:fillRect t="-1"/>
            </a:stretch>
          </a:blipFill>
        </p:spPr>
        <p:txBody>
          <a:bodyPr/>
          <a:lstStyle/>
          <a:p>
            <a:endParaRPr lang="en-GB" dirty="0"/>
          </a:p>
        </p:txBody>
      </p:sp>
      <p:sp>
        <p:nvSpPr>
          <p:cNvPr id="5" name="Slide Number Placeholder 4">
            <a:extLst>
              <a:ext uri="{FF2B5EF4-FFF2-40B4-BE49-F238E27FC236}">
                <a16:creationId xmlns:a16="http://schemas.microsoft.com/office/drawing/2014/main" id="{70344CAE-6D74-40EE-A5C2-990925BE70F3}"/>
              </a:ext>
            </a:extLst>
          </p:cNvPr>
          <p:cNvSpPr>
            <a:spLocks noGrp="1"/>
          </p:cNvSpPr>
          <p:nvPr>
            <p:ph type="sldNum" sz="quarter" idx="12"/>
          </p:nvPr>
        </p:nvSpPr>
        <p:spPr>
          <a:xfrm>
            <a:off x="6457950" y="6219030"/>
            <a:ext cx="2057400" cy="273844"/>
          </a:xfrm>
        </p:spPr>
        <p:txBody>
          <a:bodyPr/>
          <a:lstStyle/>
          <a:p>
            <a:fld id="{0DE442BE-4C4B-4B91-BC5D-D41ACD87F207}" type="slidenum">
              <a:rPr lang="en-GB" smtClean="0"/>
              <a:pPr/>
              <a:t>4</a:t>
            </a:fld>
            <a:endParaRPr lang="en-GB" dirty="0"/>
          </a:p>
        </p:txBody>
      </p:sp>
      <p:sp>
        <p:nvSpPr>
          <p:cNvPr id="6" name="TextBox 5">
            <a:extLst>
              <a:ext uri="{FF2B5EF4-FFF2-40B4-BE49-F238E27FC236}">
                <a16:creationId xmlns:a16="http://schemas.microsoft.com/office/drawing/2014/main" id="{1F0A05D2-4E6A-4AB2-96F4-6254956411C6}"/>
              </a:ext>
            </a:extLst>
          </p:cNvPr>
          <p:cNvSpPr txBox="1"/>
          <p:nvPr/>
        </p:nvSpPr>
        <p:spPr>
          <a:xfrm>
            <a:off x="367748" y="3079379"/>
            <a:ext cx="9004851" cy="2369880"/>
          </a:xfrm>
          <a:prstGeom prst="rect">
            <a:avLst/>
          </a:prstGeom>
          <a:noFill/>
        </p:spPr>
        <p:txBody>
          <a:bodyPr wrap="square">
            <a:spAutoFit/>
          </a:bodyPr>
          <a:lstStyle/>
          <a:p>
            <a:r>
              <a:rPr lang="en-US" sz="1800" b="1" i="0" u="none" strike="noStrike" baseline="0" dirty="0">
                <a:solidFill>
                  <a:schemeClr val="accent6"/>
                </a:solidFill>
                <a:latin typeface="Open Sans" panose="020B0606030504020204" pitchFamily="34" charset="0"/>
              </a:rPr>
              <a:t>Curriculum •</a:t>
            </a:r>
          </a:p>
          <a:p>
            <a:r>
              <a:rPr lang="en-US" sz="1800" b="1" i="0" u="none" strike="noStrike" baseline="0" dirty="0">
                <a:solidFill>
                  <a:schemeClr val="accent6"/>
                </a:solidFill>
                <a:latin typeface="Open Sans" panose="020B0606030504020204" pitchFamily="34" charset="0"/>
              </a:rPr>
              <a:t> </a:t>
            </a:r>
          </a:p>
          <a:p>
            <a:pPr marL="285750" indent="-285750">
              <a:buFont typeface="Arial" panose="020B0604020202020204" pitchFamily="34" charset="0"/>
              <a:buChar char="•"/>
            </a:pPr>
            <a:r>
              <a:rPr lang="en-US" sz="1400" b="0" i="0" u="none" strike="noStrike" baseline="0" dirty="0">
                <a:solidFill>
                  <a:schemeClr val="accent1">
                    <a:lumMod val="50000"/>
                  </a:schemeClr>
                </a:solidFill>
                <a:latin typeface="Open Sans" panose="020B0606030504020204" pitchFamily="34" charset="0"/>
              </a:rPr>
              <a:t>Schools have a say in the curriculum and can connect with key emerging sustainability topics from disciplinary (the regular subjects) and interdisciplinary vantage points</a:t>
            </a:r>
          </a:p>
          <a:p>
            <a:pPr marL="285750" indent="-285750">
              <a:buFont typeface="Arial" panose="020B0604020202020204" pitchFamily="34" charset="0"/>
              <a:buChar char="•"/>
            </a:pPr>
            <a:endParaRPr lang="en-US" sz="1400" dirty="0">
              <a:solidFill>
                <a:schemeClr val="accent1">
                  <a:lumMod val="50000"/>
                </a:schemeClr>
              </a:solidFill>
              <a:latin typeface="Open Sans" panose="020B0606030504020204" pitchFamily="34" charset="0"/>
            </a:endParaRPr>
          </a:p>
          <a:p>
            <a:pPr marL="285750" indent="-285750">
              <a:buFont typeface="Arial" panose="020B0604020202020204" pitchFamily="34" charset="0"/>
              <a:buChar char="•"/>
            </a:pPr>
            <a:r>
              <a:rPr lang="en-US" sz="1400" dirty="0">
                <a:solidFill>
                  <a:schemeClr val="accent1">
                    <a:lumMod val="50000"/>
                  </a:schemeClr>
                </a:solidFill>
                <a:latin typeface="Open Sans" panose="020B0606030504020204" pitchFamily="34" charset="0"/>
              </a:rPr>
              <a:t>S</a:t>
            </a:r>
            <a:r>
              <a:rPr lang="en-US" sz="1400" b="0" i="0" u="none" strike="noStrike" baseline="0" dirty="0">
                <a:solidFill>
                  <a:schemeClr val="accent1">
                    <a:lumMod val="50000"/>
                  </a:schemeClr>
                </a:solidFill>
                <a:latin typeface="Open Sans" panose="020B0606030504020204" pitchFamily="34" charset="0"/>
              </a:rPr>
              <a:t>pace and freedom to create a more </a:t>
            </a:r>
            <a:r>
              <a:rPr lang="en-GB" sz="1400" b="0" i="0" u="none" strike="noStrike" baseline="0" dirty="0">
                <a:solidFill>
                  <a:schemeClr val="accent1">
                    <a:lumMod val="50000"/>
                  </a:schemeClr>
                </a:solidFill>
                <a:latin typeface="Open Sans" panose="020B0606030504020204" pitchFamily="34" charset="0"/>
              </a:rPr>
              <a:t>localised</a:t>
            </a:r>
            <a:r>
              <a:rPr lang="en-US" sz="1400" b="0" i="0" u="none" strike="noStrike" baseline="0" dirty="0">
                <a:solidFill>
                  <a:schemeClr val="accent1">
                    <a:lumMod val="50000"/>
                  </a:schemeClr>
                </a:solidFill>
                <a:latin typeface="Open Sans" panose="020B0606030504020204" pitchFamily="34" charset="0"/>
              </a:rPr>
              <a:t>, place-based and co-created ‘parallel curriculum’ </a:t>
            </a:r>
            <a:endParaRPr lang="en-US" sz="1400" dirty="0">
              <a:solidFill>
                <a:schemeClr val="accent1">
                  <a:lumMod val="50000"/>
                </a:schemeClr>
              </a:solidFill>
              <a:latin typeface="Open Sans" panose="020B0606030504020204" pitchFamily="34" charset="0"/>
            </a:endParaRPr>
          </a:p>
          <a:p>
            <a:endParaRPr lang="en-US" sz="1400" dirty="0">
              <a:solidFill>
                <a:schemeClr val="accent1">
                  <a:lumMod val="50000"/>
                </a:schemeClr>
              </a:solidFill>
              <a:latin typeface="Open Sans" panose="020B0606030504020204" pitchFamily="34" charset="0"/>
            </a:endParaRPr>
          </a:p>
          <a:p>
            <a:pPr marL="285750" indent="-285750">
              <a:buFont typeface="Arial" panose="020B0604020202020204" pitchFamily="34" charset="0"/>
              <a:buChar char="•"/>
            </a:pPr>
            <a:r>
              <a:rPr lang="en-US" sz="1400" b="0" i="0" u="none" strike="noStrike" baseline="0" dirty="0">
                <a:solidFill>
                  <a:schemeClr val="accent1">
                    <a:lumMod val="50000"/>
                  </a:schemeClr>
                </a:solidFill>
                <a:latin typeface="Open Sans" panose="020B0606030504020204" pitchFamily="34" charset="0"/>
              </a:rPr>
              <a:t>Subject teachers do not dismiss their disciplinary focus, yet still engage in a ‘whole subject approach’</a:t>
            </a:r>
          </a:p>
          <a:p>
            <a:endParaRPr lang="en-US" sz="1400" dirty="0">
              <a:solidFill>
                <a:schemeClr val="accent1">
                  <a:lumMod val="50000"/>
                </a:schemeClr>
              </a:solidFill>
              <a:latin typeface="Open Sans" panose="020B0606030504020204" pitchFamily="34" charset="0"/>
            </a:endParaRPr>
          </a:p>
          <a:p>
            <a:pPr marL="285750" indent="-285750">
              <a:buFont typeface="Arial" panose="020B0604020202020204" pitchFamily="34" charset="0"/>
              <a:buChar char="•"/>
            </a:pPr>
            <a:r>
              <a:rPr lang="en-US" sz="1400" b="0" i="0" u="none" strike="noStrike" baseline="0" dirty="0">
                <a:solidFill>
                  <a:schemeClr val="accent1">
                    <a:lumMod val="50000"/>
                  </a:schemeClr>
                </a:solidFill>
                <a:latin typeface="Open Sans" panose="020B0606030504020204" pitchFamily="34" charset="0"/>
              </a:rPr>
              <a:t>A curriculum that allows for alternative forms of pedagogy and learning to be experimented with</a:t>
            </a:r>
            <a:endParaRPr lang="en-GB" sz="1400" dirty="0">
              <a:solidFill>
                <a:schemeClr val="accent1">
                  <a:lumMod val="50000"/>
                </a:schemeClr>
              </a:solidFill>
            </a:endParaRPr>
          </a:p>
        </p:txBody>
      </p:sp>
      <p:pic>
        <p:nvPicPr>
          <p:cNvPr id="7" name="Picture 6">
            <a:extLst>
              <a:ext uri="{FF2B5EF4-FFF2-40B4-BE49-F238E27FC236}">
                <a16:creationId xmlns:a16="http://schemas.microsoft.com/office/drawing/2014/main" id="{DAFB6AEC-AC33-4AF9-B955-1C80FE469717}"/>
              </a:ext>
            </a:extLst>
          </p:cNvPr>
          <p:cNvPicPr>
            <a:picLocks noChangeAspect="1"/>
          </p:cNvPicPr>
          <p:nvPr/>
        </p:nvPicPr>
        <p:blipFill>
          <a:blip r:embed="rId4"/>
          <a:stretch>
            <a:fillRect/>
          </a:stretch>
        </p:blipFill>
        <p:spPr>
          <a:xfrm>
            <a:off x="3566502" y="-41656"/>
            <a:ext cx="5577498" cy="3251996"/>
          </a:xfrm>
          <a:prstGeom prst="rect">
            <a:avLst/>
          </a:prstGeom>
        </p:spPr>
      </p:pic>
    </p:spTree>
    <p:extLst>
      <p:ext uri="{BB962C8B-B14F-4D97-AF65-F5344CB8AC3E}">
        <p14:creationId xmlns:p14="http://schemas.microsoft.com/office/powerpoint/2010/main" val="33934062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D6B583C0-FFE7-4CDC-9FF1-E8F02D638185}"/>
              </a:ext>
            </a:extLst>
          </p:cNvPr>
          <p:cNvPicPr>
            <a:picLocks noGrp="1" noChangeAspect="1"/>
          </p:cNvPicPr>
          <p:nvPr>
            <p:ph sz="half" idx="2"/>
          </p:nvPr>
        </p:nvPicPr>
        <p:blipFill>
          <a:blip r:embed="rId3"/>
          <a:stretch>
            <a:fillRect/>
          </a:stretch>
        </p:blipFill>
        <p:spPr>
          <a:xfrm>
            <a:off x="2195305" y="3351407"/>
            <a:ext cx="4753389" cy="2928776"/>
          </a:xfrm>
        </p:spPr>
      </p:pic>
      <p:sp>
        <p:nvSpPr>
          <p:cNvPr id="5" name="Slide Number Placeholder 4">
            <a:extLst>
              <a:ext uri="{FF2B5EF4-FFF2-40B4-BE49-F238E27FC236}">
                <a16:creationId xmlns:a16="http://schemas.microsoft.com/office/drawing/2014/main" id="{70344CAE-6D74-40EE-A5C2-990925BE70F3}"/>
              </a:ext>
            </a:extLst>
          </p:cNvPr>
          <p:cNvSpPr>
            <a:spLocks noGrp="1"/>
          </p:cNvSpPr>
          <p:nvPr>
            <p:ph type="sldNum" sz="quarter" idx="12"/>
          </p:nvPr>
        </p:nvSpPr>
        <p:spPr/>
        <p:txBody>
          <a:bodyPr/>
          <a:lstStyle/>
          <a:p>
            <a:fld id="{0DE442BE-4C4B-4B91-BC5D-D41ACD87F207}" type="slidenum">
              <a:rPr lang="en-GB" smtClean="0"/>
              <a:pPr/>
              <a:t>5</a:t>
            </a:fld>
            <a:endParaRPr lang="en-GB" dirty="0"/>
          </a:p>
        </p:txBody>
      </p:sp>
      <p:sp>
        <p:nvSpPr>
          <p:cNvPr id="13" name="TextBox 12">
            <a:extLst>
              <a:ext uri="{FF2B5EF4-FFF2-40B4-BE49-F238E27FC236}">
                <a16:creationId xmlns:a16="http://schemas.microsoft.com/office/drawing/2014/main" id="{B0D3FDC6-D46C-4724-A35B-5C5C90107D4F}"/>
              </a:ext>
            </a:extLst>
          </p:cNvPr>
          <p:cNvSpPr txBox="1"/>
          <p:nvPr/>
        </p:nvSpPr>
        <p:spPr>
          <a:xfrm>
            <a:off x="0" y="197346"/>
            <a:ext cx="9166363" cy="2800767"/>
          </a:xfrm>
          <a:prstGeom prst="rect">
            <a:avLst/>
          </a:prstGeom>
          <a:noFill/>
        </p:spPr>
        <p:txBody>
          <a:bodyPr wrap="square">
            <a:spAutoFit/>
          </a:bodyPr>
          <a:lstStyle/>
          <a:p>
            <a:r>
              <a:rPr lang="en-US" sz="1800" b="1" i="0" u="none" strike="noStrike" baseline="0" dirty="0">
                <a:solidFill>
                  <a:schemeClr val="accent4"/>
                </a:solidFill>
                <a:latin typeface="Open Sans" panose="020B0606030504020204" pitchFamily="34" charset="0"/>
              </a:rPr>
              <a:t>Pedagogy &amp; Learning • </a:t>
            </a:r>
          </a:p>
          <a:p>
            <a:endParaRPr lang="en-US" b="1" dirty="0">
              <a:solidFill>
                <a:schemeClr val="accent1">
                  <a:lumMod val="50000"/>
                </a:schemeClr>
              </a:solidFill>
              <a:latin typeface="Open Sans" panose="020B0606030504020204" pitchFamily="34" charset="0"/>
            </a:endParaRPr>
          </a:p>
          <a:p>
            <a:pPr marL="285750" indent="-285750">
              <a:buFont typeface="Arial" panose="020B0604020202020204" pitchFamily="34" charset="0"/>
              <a:buChar char="•"/>
            </a:pPr>
            <a:r>
              <a:rPr lang="en-US" sz="1400" b="0" i="0" u="none" strike="noStrike" baseline="0" dirty="0">
                <a:solidFill>
                  <a:schemeClr val="accent1">
                    <a:lumMod val="50000"/>
                  </a:schemeClr>
                </a:solidFill>
                <a:latin typeface="Open Sans" panose="020B0606030504020204" pitchFamily="34" charset="0"/>
              </a:rPr>
              <a:t>The pedagogies and types of learning are not of a transmissive and singularly cognitive kind, but of a transformative kind affecting mind, body, heart, and soul</a:t>
            </a:r>
          </a:p>
          <a:p>
            <a:endParaRPr lang="en-US" sz="1400" b="0" i="0" u="none" strike="noStrike" baseline="0" dirty="0">
              <a:solidFill>
                <a:schemeClr val="accent1">
                  <a:lumMod val="50000"/>
                </a:schemeClr>
              </a:solidFill>
              <a:latin typeface="Open Sans" panose="020B0606030504020204" pitchFamily="34" charset="0"/>
            </a:endParaRPr>
          </a:p>
          <a:p>
            <a:pPr marL="285750" indent="-285750">
              <a:buFont typeface="Arial" panose="020B0604020202020204" pitchFamily="34" charset="0"/>
              <a:buChar char="•"/>
            </a:pPr>
            <a:r>
              <a:rPr lang="en-US" sz="1400" dirty="0">
                <a:solidFill>
                  <a:schemeClr val="accent1">
                    <a:lumMod val="50000"/>
                  </a:schemeClr>
                </a:solidFill>
                <a:latin typeface="Open Sans" panose="020B0606030504020204" pitchFamily="34" charset="0"/>
              </a:rPr>
              <a:t>P</a:t>
            </a:r>
            <a:r>
              <a:rPr lang="en-US" sz="1400" b="0" i="0" u="none" strike="noStrike" baseline="0" dirty="0">
                <a:solidFill>
                  <a:schemeClr val="accent1">
                    <a:lumMod val="50000"/>
                  </a:schemeClr>
                </a:solidFill>
                <a:latin typeface="Open Sans" panose="020B0606030504020204" pitchFamily="34" charset="0"/>
              </a:rPr>
              <a:t>lace-based, experiential, inquiry-based, transgressive, and critical, as well as socio-emotional with attention to moral issues, ethics, and values</a:t>
            </a:r>
          </a:p>
          <a:p>
            <a:pPr marL="285750" indent="-285750">
              <a:buFont typeface="Arial" panose="020B0604020202020204" pitchFamily="34" charset="0"/>
              <a:buChar char="•"/>
            </a:pPr>
            <a:endParaRPr lang="en-US" sz="1400" dirty="0">
              <a:solidFill>
                <a:schemeClr val="accent1">
                  <a:lumMod val="50000"/>
                </a:schemeClr>
              </a:solidFill>
              <a:latin typeface="Open Sans" panose="020B0606030504020204" pitchFamily="34" charset="0"/>
            </a:endParaRPr>
          </a:p>
          <a:p>
            <a:pPr marL="285750" indent="-285750">
              <a:buFont typeface="Arial" panose="020B0604020202020204" pitchFamily="34" charset="0"/>
              <a:buChar char="•"/>
            </a:pPr>
            <a:r>
              <a:rPr lang="en-US" sz="1400" b="0" i="0" u="none" strike="noStrike" baseline="0" dirty="0">
                <a:solidFill>
                  <a:schemeClr val="accent1">
                    <a:lumMod val="50000"/>
                  </a:schemeClr>
                </a:solidFill>
                <a:latin typeface="Open Sans" panose="020B0606030504020204" pitchFamily="34" charset="0"/>
              </a:rPr>
              <a:t>In a WSA the pedagogical environment </a:t>
            </a:r>
            <a:r>
              <a:rPr lang="nb-NO" sz="1400" b="0" i="0" u="none" strike="noStrike" baseline="0" dirty="0" err="1">
                <a:solidFill>
                  <a:schemeClr val="accent1">
                    <a:lumMod val="50000"/>
                  </a:schemeClr>
                </a:solidFill>
                <a:latin typeface="Open Sans" panose="020B0606030504020204" pitchFamily="34" charset="0"/>
              </a:rPr>
              <a:t>that</a:t>
            </a:r>
            <a:r>
              <a:rPr lang="nb-NO" sz="1400" b="0" i="0" u="none" strike="noStrike" baseline="0" dirty="0">
                <a:solidFill>
                  <a:schemeClr val="accent1">
                    <a:lumMod val="50000"/>
                  </a:schemeClr>
                </a:solidFill>
                <a:latin typeface="Open Sans" panose="020B0606030504020204" pitchFamily="34" charset="0"/>
              </a:rPr>
              <a:t> supports </a:t>
            </a:r>
            <a:r>
              <a:rPr lang="en-US" sz="1400" b="0" i="0" u="none" strike="noStrike" baseline="0" dirty="0">
                <a:solidFill>
                  <a:schemeClr val="accent1">
                    <a:lumMod val="50000"/>
                  </a:schemeClr>
                </a:solidFill>
                <a:latin typeface="Open Sans" panose="020B0606030504020204" pitchFamily="34" charset="0"/>
              </a:rPr>
              <a:t>trust, curiosity, collaboration, participation, and democracy</a:t>
            </a:r>
          </a:p>
          <a:p>
            <a:pPr marL="285750" indent="-285750">
              <a:buFont typeface="Arial" panose="020B0604020202020204" pitchFamily="34" charset="0"/>
              <a:buChar char="•"/>
            </a:pPr>
            <a:endParaRPr lang="en-US" sz="1400" dirty="0">
              <a:solidFill>
                <a:schemeClr val="accent1">
                  <a:lumMod val="50000"/>
                </a:schemeClr>
              </a:solidFill>
              <a:latin typeface="Open Sans" panose="020B0606030504020204" pitchFamily="34" charset="0"/>
            </a:endParaRPr>
          </a:p>
          <a:p>
            <a:pPr marL="285750" indent="-285750">
              <a:buFont typeface="Arial" panose="020B0604020202020204" pitchFamily="34" charset="0"/>
              <a:buChar char="•"/>
            </a:pPr>
            <a:r>
              <a:rPr lang="en-US" sz="1400" b="0" i="0" u="none" strike="noStrike" baseline="0" dirty="0">
                <a:solidFill>
                  <a:schemeClr val="accent1">
                    <a:lumMod val="50000"/>
                  </a:schemeClr>
                </a:solidFill>
                <a:latin typeface="Open Sans" panose="020B0606030504020204" pitchFamily="34" charset="0"/>
              </a:rPr>
              <a:t>Much of the learning does not take place inside the classroom but also in other spaces</a:t>
            </a:r>
            <a:endParaRPr lang="en-GB" sz="1400" dirty="0"/>
          </a:p>
        </p:txBody>
      </p:sp>
      <p:sp>
        <p:nvSpPr>
          <p:cNvPr id="6" name="Footer Placeholder 3">
            <a:extLst>
              <a:ext uri="{FF2B5EF4-FFF2-40B4-BE49-F238E27FC236}">
                <a16:creationId xmlns:a16="http://schemas.microsoft.com/office/drawing/2014/main" id="{60F02FB7-DF2B-4AC8-AC5D-44070862BBDA}"/>
              </a:ext>
            </a:extLst>
          </p:cNvPr>
          <p:cNvSpPr>
            <a:spLocks noGrp="1"/>
          </p:cNvSpPr>
          <p:nvPr>
            <p:ph type="ftr" sz="quarter" idx="11"/>
          </p:nvPr>
        </p:nvSpPr>
        <p:spPr>
          <a:xfrm>
            <a:off x="3041999" y="6356351"/>
            <a:ext cx="3060000" cy="432000"/>
          </a:xfrm>
          <a:blipFill dpi="0" rotWithShape="1">
            <a:blip r:embed="rId4"/>
            <a:srcRect/>
            <a:stretch>
              <a:fillRect t="-1"/>
            </a:stretch>
          </a:blipFill>
        </p:spPr>
        <p:txBody>
          <a:bodyPr/>
          <a:lstStyle/>
          <a:p>
            <a:endParaRPr lang="en-GB" dirty="0"/>
          </a:p>
        </p:txBody>
      </p:sp>
    </p:spTree>
    <p:extLst>
      <p:ext uri="{BB962C8B-B14F-4D97-AF65-F5344CB8AC3E}">
        <p14:creationId xmlns:p14="http://schemas.microsoft.com/office/powerpoint/2010/main" val="14194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9BBDBBFD-DA45-4966-B094-262DAE053451}"/>
              </a:ext>
            </a:extLst>
          </p:cNvPr>
          <p:cNvPicPr>
            <a:picLocks noGrp="1" noChangeAspect="1"/>
          </p:cNvPicPr>
          <p:nvPr>
            <p:ph sz="half" idx="2"/>
          </p:nvPr>
        </p:nvPicPr>
        <p:blipFill>
          <a:blip r:embed="rId3"/>
          <a:stretch>
            <a:fillRect/>
          </a:stretch>
        </p:blipFill>
        <p:spPr>
          <a:xfrm>
            <a:off x="0" y="1710603"/>
            <a:ext cx="4629150" cy="3436793"/>
          </a:xfrm>
        </p:spPr>
      </p:pic>
      <p:sp>
        <p:nvSpPr>
          <p:cNvPr id="5" name="Slide Number Placeholder 4">
            <a:extLst>
              <a:ext uri="{FF2B5EF4-FFF2-40B4-BE49-F238E27FC236}">
                <a16:creationId xmlns:a16="http://schemas.microsoft.com/office/drawing/2014/main" id="{70344CAE-6D74-40EE-A5C2-990925BE70F3}"/>
              </a:ext>
            </a:extLst>
          </p:cNvPr>
          <p:cNvSpPr>
            <a:spLocks noGrp="1"/>
          </p:cNvSpPr>
          <p:nvPr>
            <p:ph type="sldNum" sz="quarter" idx="12"/>
          </p:nvPr>
        </p:nvSpPr>
        <p:spPr/>
        <p:txBody>
          <a:bodyPr/>
          <a:lstStyle/>
          <a:p>
            <a:fld id="{0DE442BE-4C4B-4B91-BC5D-D41ACD87F207}" type="slidenum">
              <a:rPr lang="en-GB" smtClean="0"/>
              <a:pPr/>
              <a:t>6</a:t>
            </a:fld>
            <a:endParaRPr lang="en-GB" dirty="0"/>
          </a:p>
        </p:txBody>
      </p:sp>
      <p:sp>
        <p:nvSpPr>
          <p:cNvPr id="8" name="TextBox 7">
            <a:extLst>
              <a:ext uri="{FF2B5EF4-FFF2-40B4-BE49-F238E27FC236}">
                <a16:creationId xmlns:a16="http://schemas.microsoft.com/office/drawing/2014/main" id="{181A34FD-B7AB-40EF-A83F-379A0E22B14C}"/>
              </a:ext>
            </a:extLst>
          </p:cNvPr>
          <p:cNvSpPr txBox="1"/>
          <p:nvPr/>
        </p:nvSpPr>
        <p:spPr>
          <a:xfrm>
            <a:off x="4914900" y="470630"/>
            <a:ext cx="3440430" cy="5386090"/>
          </a:xfrm>
          <a:prstGeom prst="rect">
            <a:avLst/>
          </a:prstGeom>
          <a:noFill/>
        </p:spPr>
        <p:txBody>
          <a:bodyPr wrap="square">
            <a:spAutoFit/>
          </a:bodyPr>
          <a:lstStyle/>
          <a:p>
            <a:r>
              <a:rPr lang="en-GB" sz="1800" b="1" i="0" u="none" strike="noStrike" baseline="0" dirty="0">
                <a:solidFill>
                  <a:schemeClr val="accent2"/>
                </a:solidFill>
                <a:latin typeface="Open Sans" panose="020B0606030504020204" pitchFamily="34" charset="0"/>
              </a:rPr>
              <a:t>Institutional Practices •</a:t>
            </a:r>
          </a:p>
          <a:p>
            <a:endParaRPr lang="en-GB" sz="1800" b="1" i="0" u="none" strike="noStrike" baseline="0" dirty="0">
              <a:solidFill>
                <a:schemeClr val="accent2"/>
              </a:solidFill>
              <a:latin typeface="Open Sans" panose="020B0606030504020204" pitchFamily="34" charset="0"/>
            </a:endParaRPr>
          </a:p>
          <a:p>
            <a:pPr marL="285750" indent="-285750">
              <a:buFont typeface="Arial" panose="020B0604020202020204" pitchFamily="34" charset="0"/>
              <a:buChar char="•"/>
            </a:pPr>
            <a:r>
              <a:rPr lang="en-GB" sz="1400" b="0" i="0" u="none" strike="noStrike" baseline="0" dirty="0">
                <a:solidFill>
                  <a:schemeClr val="accent1">
                    <a:lumMod val="50000"/>
                  </a:schemeClr>
                </a:solidFill>
                <a:latin typeface="Open Sans" panose="020B0606030504020204" pitchFamily="34" charset="0"/>
              </a:rPr>
              <a:t>‘Walking the talk’, for example:</a:t>
            </a:r>
          </a:p>
          <a:p>
            <a:pPr marL="285750" indent="-285750">
              <a:buFont typeface="Arial" panose="020B0604020202020204" pitchFamily="34" charset="0"/>
              <a:buChar char="•"/>
            </a:pPr>
            <a:endParaRPr lang="en-GB" sz="1400" b="0" i="0" u="none" strike="noStrike" baseline="0" dirty="0">
              <a:solidFill>
                <a:schemeClr val="accent1">
                  <a:lumMod val="50000"/>
                </a:schemeClr>
              </a:solidFill>
              <a:latin typeface="Open Sans" panose="020B0606030504020204" pitchFamily="34" charset="0"/>
            </a:endParaRPr>
          </a:p>
          <a:p>
            <a:pPr marL="742950" lvl="1" indent="-285750">
              <a:buFont typeface="Arial" panose="020B0604020202020204" pitchFamily="34" charset="0"/>
              <a:buChar char="•"/>
            </a:pPr>
            <a:r>
              <a:rPr lang="en-GB" sz="1400" b="0" i="0" u="none" strike="noStrike" baseline="0" dirty="0">
                <a:solidFill>
                  <a:schemeClr val="accent1">
                    <a:lumMod val="50000"/>
                  </a:schemeClr>
                </a:solidFill>
                <a:latin typeface="Open Sans" panose="020B0606030504020204" pitchFamily="34" charset="0"/>
              </a:rPr>
              <a:t>energy and water usage</a:t>
            </a:r>
          </a:p>
          <a:p>
            <a:pPr marL="742950" lvl="1" indent="-285750">
              <a:buFont typeface="Arial" panose="020B0604020202020204" pitchFamily="34" charset="0"/>
              <a:buChar char="•"/>
            </a:pPr>
            <a:r>
              <a:rPr lang="en-GB" sz="1400" b="0" i="0" u="none" strike="noStrike" baseline="0" dirty="0">
                <a:solidFill>
                  <a:schemeClr val="accent1">
                    <a:lumMod val="50000"/>
                  </a:schemeClr>
                </a:solidFill>
                <a:latin typeface="Open Sans" panose="020B0606030504020204" pitchFamily="34" charset="0"/>
              </a:rPr>
              <a:t>the kind of food </a:t>
            </a:r>
            <a:r>
              <a:rPr lang="en-GB" sz="1400" dirty="0">
                <a:solidFill>
                  <a:schemeClr val="accent1">
                    <a:lumMod val="50000"/>
                  </a:schemeClr>
                </a:solidFill>
                <a:latin typeface="Open Sans" panose="020B0606030504020204" pitchFamily="34" charset="0"/>
              </a:rPr>
              <a:t>&amp; </a:t>
            </a:r>
            <a:r>
              <a:rPr lang="en-GB" sz="1400" b="0" i="0" u="none" strike="noStrike" baseline="0" dirty="0">
                <a:solidFill>
                  <a:schemeClr val="accent1">
                    <a:lumMod val="50000"/>
                  </a:schemeClr>
                </a:solidFill>
                <a:latin typeface="Open Sans" panose="020B0606030504020204" pitchFamily="34" charset="0"/>
              </a:rPr>
              <a:t>nutrition that is offered or nudged</a:t>
            </a:r>
            <a:endParaRPr lang="en-GB" sz="1400" dirty="0">
              <a:solidFill>
                <a:schemeClr val="accent1">
                  <a:lumMod val="50000"/>
                </a:schemeClr>
              </a:solidFill>
              <a:latin typeface="Open Sans" panose="020B0606030504020204" pitchFamily="34" charset="0"/>
            </a:endParaRPr>
          </a:p>
          <a:p>
            <a:pPr marL="742950" lvl="1" indent="-285750">
              <a:buFont typeface="Arial" panose="020B0604020202020204" pitchFamily="34" charset="0"/>
              <a:buChar char="•"/>
            </a:pPr>
            <a:r>
              <a:rPr lang="en-GB" sz="1400" b="0" i="0" u="none" strike="noStrike" baseline="0" dirty="0">
                <a:solidFill>
                  <a:schemeClr val="accent1">
                    <a:lumMod val="50000"/>
                  </a:schemeClr>
                </a:solidFill>
                <a:latin typeface="Open Sans" panose="020B0606030504020204" pitchFamily="34" charset="0"/>
              </a:rPr>
              <a:t>how biodiverse the school ground is</a:t>
            </a:r>
            <a:endParaRPr lang="en-GB" sz="1400" dirty="0">
              <a:solidFill>
                <a:schemeClr val="accent1">
                  <a:lumMod val="50000"/>
                </a:schemeClr>
              </a:solidFill>
              <a:latin typeface="Open Sans" panose="020B0606030504020204" pitchFamily="34" charset="0"/>
            </a:endParaRPr>
          </a:p>
          <a:p>
            <a:pPr marL="742950" lvl="1" indent="-285750">
              <a:buFont typeface="Arial" panose="020B0604020202020204" pitchFamily="34" charset="0"/>
              <a:buChar char="•"/>
            </a:pPr>
            <a:r>
              <a:rPr lang="en-GB" sz="1400" b="0" i="0" u="none" strike="noStrike" baseline="0" dirty="0">
                <a:solidFill>
                  <a:schemeClr val="accent1">
                    <a:lumMod val="50000"/>
                  </a:schemeClr>
                </a:solidFill>
                <a:latin typeface="Open Sans" panose="020B0606030504020204" pitchFamily="34" charset="0"/>
              </a:rPr>
              <a:t>what forms of transport students </a:t>
            </a:r>
            <a:r>
              <a:rPr lang="en-GB" sz="1400" dirty="0">
                <a:solidFill>
                  <a:schemeClr val="accent1">
                    <a:lumMod val="50000"/>
                  </a:schemeClr>
                </a:solidFill>
                <a:latin typeface="Open Sans" panose="020B0606030504020204" pitchFamily="34" charset="0"/>
              </a:rPr>
              <a:t>&amp;</a:t>
            </a:r>
            <a:r>
              <a:rPr lang="en-GB" sz="1400" b="0" i="0" u="none" strike="noStrike" baseline="0" dirty="0">
                <a:solidFill>
                  <a:schemeClr val="accent1">
                    <a:lumMod val="50000"/>
                  </a:schemeClr>
                </a:solidFill>
                <a:latin typeface="Open Sans" panose="020B0606030504020204" pitchFamily="34" charset="0"/>
              </a:rPr>
              <a:t> staff use</a:t>
            </a:r>
            <a:endParaRPr lang="en-GB" sz="1400" dirty="0">
              <a:solidFill>
                <a:schemeClr val="accent1">
                  <a:lumMod val="50000"/>
                </a:schemeClr>
              </a:solidFill>
              <a:latin typeface="Open Sans" panose="020B0606030504020204" pitchFamily="34" charset="0"/>
            </a:endParaRPr>
          </a:p>
          <a:p>
            <a:pPr marL="742950" lvl="1" indent="-285750">
              <a:buFont typeface="Arial" panose="020B0604020202020204" pitchFamily="34" charset="0"/>
              <a:buChar char="•"/>
            </a:pPr>
            <a:r>
              <a:rPr lang="en-GB" sz="1400" b="0" i="0" u="none" strike="noStrike" baseline="0" dirty="0">
                <a:solidFill>
                  <a:schemeClr val="accent1">
                    <a:lumMod val="50000"/>
                  </a:schemeClr>
                </a:solidFill>
                <a:latin typeface="Open Sans" panose="020B0606030504020204" pitchFamily="34" charset="0"/>
              </a:rPr>
              <a:t>how people deal with conflict, diversity </a:t>
            </a:r>
            <a:r>
              <a:rPr lang="en-GB" sz="1400" dirty="0">
                <a:solidFill>
                  <a:schemeClr val="accent1">
                    <a:lumMod val="50000"/>
                  </a:schemeClr>
                </a:solidFill>
                <a:latin typeface="Open Sans" panose="020B0606030504020204" pitchFamily="34" charset="0"/>
              </a:rPr>
              <a:t>&amp;</a:t>
            </a:r>
            <a:r>
              <a:rPr lang="en-GB" sz="1400" b="0" i="0" u="none" strike="noStrike" baseline="0" dirty="0">
                <a:solidFill>
                  <a:schemeClr val="accent1">
                    <a:lumMod val="50000"/>
                  </a:schemeClr>
                </a:solidFill>
                <a:latin typeface="Open Sans" panose="020B0606030504020204" pitchFamily="34" charset="0"/>
              </a:rPr>
              <a:t> inequality</a:t>
            </a:r>
          </a:p>
          <a:p>
            <a:pPr marL="285750" indent="-285750">
              <a:buFont typeface="Arial" panose="020B0604020202020204" pitchFamily="34" charset="0"/>
              <a:buChar char="•"/>
            </a:pPr>
            <a:endParaRPr lang="en-GB" sz="1400" dirty="0">
              <a:solidFill>
                <a:schemeClr val="accent1">
                  <a:lumMod val="50000"/>
                </a:schemeClr>
              </a:solidFill>
              <a:latin typeface="Open Sans" panose="020B0606030504020204" pitchFamily="34" charset="0"/>
            </a:endParaRPr>
          </a:p>
          <a:p>
            <a:pPr marL="285750" indent="-285750">
              <a:buFont typeface="Arial" panose="020B0604020202020204" pitchFamily="34" charset="0"/>
              <a:buChar char="•"/>
            </a:pPr>
            <a:r>
              <a:rPr lang="en-GB" sz="1400" dirty="0">
                <a:solidFill>
                  <a:schemeClr val="accent1">
                    <a:lumMod val="50000"/>
                  </a:schemeClr>
                </a:solidFill>
                <a:latin typeface="Open Sans" panose="020B0606030504020204" pitchFamily="34" charset="0"/>
              </a:rPr>
              <a:t>I</a:t>
            </a:r>
            <a:r>
              <a:rPr lang="en-GB" sz="1400" b="0" i="0" u="none" strike="noStrike" baseline="0" dirty="0">
                <a:solidFill>
                  <a:schemeClr val="accent1">
                    <a:lumMod val="50000"/>
                  </a:schemeClr>
                </a:solidFill>
                <a:latin typeface="Open Sans" panose="020B0606030504020204" pitchFamily="34" charset="0"/>
              </a:rPr>
              <a:t>nvestigative explorations focusing on sustainability issues in and around the school</a:t>
            </a:r>
          </a:p>
          <a:p>
            <a:endParaRPr lang="en-GB" sz="1400" dirty="0">
              <a:solidFill>
                <a:schemeClr val="accent1">
                  <a:lumMod val="50000"/>
                </a:schemeClr>
              </a:solidFill>
              <a:latin typeface="Open Sans" panose="020B0606030504020204" pitchFamily="34" charset="0"/>
            </a:endParaRPr>
          </a:p>
          <a:p>
            <a:pPr marL="285750" indent="-285750">
              <a:buFont typeface="Arial" panose="020B0604020202020204" pitchFamily="34" charset="0"/>
              <a:buChar char="•"/>
            </a:pPr>
            <a:r>
              <a:rPr lang="en-GB" sz="1400" b="0" i="0" u="none" strike="noStrike" baseline="0" dirty="0">
                <a:solidFill>
                  <a:schemeClr val="accent1">
                    <a:lumMod val="50000"/>
                  </a:schemeClr>
                </a:solidFill>
                <a:latin typeface="Open Sans" panose="020B0606030504020204" pitchFamily="34" charset="0"/>
              </a:rPr>
              <a:t>By interrogating, rethinking, and redesigning institutional practices the ‘hidden curriculum of unsustainability’ that is often present, can also be exposed and addressed</a:t>
            </a:r>
            <a:endParaRPr lang="en-GB" sz="1400" dirty="0">
              <a:solidFill>
                <a:schemeClr val="accent1">
                  <a:lumMod val="50000"/>
                </a:schemeClr>
              </a:solidFill>
            </a:endParaRPr>
          </a:p>
        </p:txBody>
      </p:sp>
      <p:sp>
        <p:nvSpPr>
          <p:cNvPr id="7" name="Footer Placeholder 3">
            <a:extLst>
              <a:ext uri="{FF2B5EF4-FFF2-40B4-BE49-F238E27FC236}">
                <a16:creationId xmlns:a16="http://schemas.microsoft.com/office/drawing/2014/main" id="{3424ADFB-7DE3-42C9-B104-DA081A98260E}"/>
              </a:ext>
            </a:extLst>
          </p:cNvPr>
          <p:cNvSpPr>
            <a:spLocks noGrp="1"/>
          </p:cNvSpPr>
          <p:nvPr>
            <p:ph type="ftr" sz="quarter" idx="11"/>
          </p:nvPr>
        </p:nvSpPr>
        <p:spPr>
          <a:xfrm>
            <a:off x="3099150" y="6322913"/>
            <a:ext cx="3060000" cy="432000"/>
          </a:xfrm>
          <a:blipFill dpi="0" rotWithShape="1">
            <a:blip r:embed="rId4"/>
            <a:srcRect/>
            <a:stretch>
              <a:fillRect t="-1"/>
            </a:stretch>
          </a:blipFill>
        </p:spPr>
        <p:txBody>
          <a:bodyPr/>
          <a:lstStyle/>
          <a:p>
            <a:endParaRPr lang="en-GB" dirty="0"/>
          </a:p>
        </p:txBody>
      </p:sp>
    </p:spTree>
    <p:extLst>
      <p:ext uri="{BB962C8B-B14F-4D97-AF65-F5344CB8AC3E}">
        <p14:creationId xmlns:p14="http://schemas.microsoft.com/office/powerpoint/2010/main" val="7996963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BFDBD336-B222-43BD-9249-F3EF330997B9}"/>
              </a:ext>
            </a:extLst>
          </p:cNvPr>
          <p:cNvPicPr>
            <a:picLocks noGrp="1" noChangeAspect="1"/>
          </p:cNvPicPr>
          <p:nvPr>
            <p:ph sz="half" idx="1"/>
          </p:nvPr>
        </p:nvPicPr>
        <p:blipFill rotWithShape="1">
          <a:blip r:embed="rId3"/>
          <a:srcRect t="11089" b="2569"/>
          <a:stretch/>
        </p:blipFill>
        <p:spPr>
          <a:xfrm>
            <a:off x="2512711" y="2465524"/>
            <a:ext cx="6631289" cy="3358662"/>
          </a:xfrm>
        </p:spPr>
      </p:pic>
      <p:sp>
        <p:nvSpPr>
          <p:cNvPr id="5" name="Slide Number Placeholder 4">
            <a:extLst>
              <a:ext uri="{FF2B5EF4-FFF2-40B4-BE49-F238E27FC236}">
                <a16:creationId xmlns:a16="http://schemas.microsoft.com/office/drawing/2014/main" id="{70344CAE-6D74-40EE-A5C2-990925BE70F3}"/>
              </a:ext>
            </a:extLst>
          </p:cNvPr>
          <p:cNvSpPr>
            <a:spLocks noGrp="1"/>
          </p:cNvSpPr>
          <p:nvPr>
            <p:ph type="sldNum" sz="quarter" idx="12"/>
          </p:nvPr>
        </p:nvSpPr>
        <p:spPr/>
        <p:txBody>
          <a:bodyPr/>
          <a:lstStyle/>
          <a:p>
            <a:fld id="{0DE442BE-4C4B-4B91-BC5D-D41ACD87F207}" type="slidenum">
              <a:rPr lang="en-GB" smtClean="0"/>
              <a:pPr/>
              <a:t>7</a:t>
            </a:fld>
            <a:endParaRPr lang="en-GB" dirty="0"/>
          </a:p>
        </p:txBody>
      </p:sp>
      <p:sp>
        <p:nvSpPr>
          <p:cNvPr id="7" name="Footer Placeholder 3">
            <a:extLst>
              <a:ext uri="{FF2B5EF4-FFF2-40B4-BE49-F238E27FC236}">
                <a16:creationId xmlns:a16="http://schemas.microsoft.com/office/drawing/2014/main" id="{7A327ACE-16B2-4B07-95EA-9FFA67FC214A}"/>
              </a:ext>
            </a:extLst>
          </p:cNvPr>
          <p:cNvSpPr>
            <a:spLocks noGrp="1"/>
          </p:cNvSpPr>
          <p:nvPr>
            <p:ph type="ftr" sz="quarter" idx="11"/>
          </p:nvPr>
        </p:nvSpPr>
        <p:spPr>
          <a:xfrm>
            <a:off x="3099150" y="6381551"/>
            <a:ext cx="3060000" cy="432000"/>
          </a:xfrm>
          <a:blipFill dpi="0" rotWithShape="1">
            <a:blip r:embed="rId4"/>
            <a:srcRect/>
            <a:stretch>
              <a:fillRect t="-1"/>
            </a:stretch>
          </a:blipFill>
        </p:spPr>
        <p:txBody>
          <a:bodyPr/>
          <a:lstStyle/>
          <a:p>
            <a:endParaRPr lang="en-GB" dirty="0"/>
          </a:p>
        </p:txBody>
      </p:sp>
      <p:sp>
        <p:nvSpPr>
          <p:cNvPr id="11" name="TextBox 10">
            <a:extLst>
              <a:ext uri="{FF2B5EF4-FFF2-40B4-BE49-F238E27FC236}">
                <a16:creationId xmlns:a16="http://schemas.microsoft.com/office/drawing/2014/main" id="{1288F971-DD93-4B01-BE75-2E3BA180B74B}"/>
              </a:ext>
            </a:extLst>
          </p:cNvPr>
          <p:cNvSpPr txBox="1"/>
          <p:nvPr/>
        </p:nvSpPr>
        <p:spPr>
          <a:xfrm>
            <a:off x="77389" y="874454"/>
            <a:ext cx="2340496" cy="5109091"/>
          </a:xfrm>
          <a:prstGeom prst="rect">
            <a:avLst/>
          </a:prstGeom>
          <a:noFill/>
        </p:spPr>
        <p:txBody>
          <a:bodyPr wrap="square">
            <a:spAutoFit/>
          </a:bodyPr>
          <a:lstStyle/>
          <a:p>
            <a:endParaRPr lang="en-US" b="1" dirty="0">
              <a:solidFill>
                <a:schemeClr val="accent1">
                  <a:lumMod val="50000"/>
                </a:schemeClr>
              </a:solidFill>
              <a:latin typeface="Open Sans" panose="020B0606030504020204" pitchFamily="34" charset="0"/>
            </a:endParaRPr>
          </a:p>
          <a:p>
            <a:pPr marL="285750" indent="-285750">
              <a:buFont typeface="Arial" panose="020B0604020202020204" pitchFamily="34" charset="0"/>
              <a:buChar char="•"/>
            </a:pPr>
            <a:r>
              <a:rPr lang="en-US" sz="1400" b="0" i="0" u="none" strike="noStrike" baseline="0" dirty="0">
                <a:solidFill>
                  <a:schemeClr val="accent1">
                    <a:lumMod val="50000"/>
                  </a:schemeClr>
                </a:solidFill>
                <a:latin typeface="Open Sans" panose="020B0606030504020204" pitchFamily="34" charset="0"/>
              </a:rPr>
              <a:t>A school can be seen as a microcosm of the wider world nested in a community filled with resources for teaching and learning </a:t>
            </a:r>
          </a:p>
          <a:p>
            <a:pPr marL="285750" indent="-285750">
              <a:buFont typeface="Arial" panose="020B0604020202020204" pitchFamily="34" charset="0"/>
              <a:buChar char="•"/>
            </a:pPr>
            <a:endParaRPr lang="en-US" sz="1400" dirty="0">
              <a:solidFill>
                <a:schemeClr val="accent1">
                  <a:lumMod val="50000"/>
                </a:schemeClr>
              </a:solidFill>
              <a:latin typeface="Open Sans" panose="020B0606030504020204" pitchFamily="34" charset="0"/>
            </a:endParaRPr>
          </a:p>
          <a:p>
            <a:pPr marL="285750" indent="-285750">
              <a:buFont typeface="Arial" panose="020B0604020202020204" pitchFamily="34" charset="0"/>
              <a:buChar char="•"/>
            </a:pPr>
            <a:r>
              <a:rPr lang="en-US" sz="1400" dirty="0">
                <a:solidFill>
                  <a:schemeClr val="accent1">
                    <a:lumMod val="50000"/>
                  </a:schemeClr>
                </a:solidFill>
                <a:latin typeface="Open Sans" panose="020B0606030504020204" pitchFamily="34" charset="0"/>
              </a:rPr>
              <a:t>B</a:t>
            </a:r>
            <a:r>
              <a:rPr lang="en-US" sz="1400" b="0" i="0" u="none" strike="noStrike" baseline="0" dirty="0">
                <a:solidFill>
                  <a:schemeClr val="accent1">
                    <a:lumMod val="50000"/>
                  </a:schemeClr>
                </a:solidFill>
                <a:latin typeface="Open Sans" panose="020B0606030504020204" pitchFamily="34" charset="0"/>
              </a:rPr>
              <a:t>oth inward and outward looking, to be open and connected to the people and place/land it occupies, and the other species that live there</a:t>
            </a:r>
          </a:p>
          <a:p>
            <a:pPr marL="285750" indent="-285750">
              <a:buFont typeface="Arial" panose="020B0604020202020204" pitchFamily="34" charset="0"/>
              <a:buChar char="•"/>
            </a:pPr>
            <a:endParaRPr lang="en-US" sz="1400" dirty="0">
              <a:solidFill>
                <a:schemeClr val="accent1">
                  <a:lumMod val="50000"/>
                </a:schemeClr>
              </a:solidFill>
              <a:latin typeface="Open Sans" panose="020B0606030504020204" pitchFamily="34" charset="0"/>
            </a:endParaRPr>
          </a:p>
          <a:p>
            <a:pPr marL="285750" indent="-285750">
              <a:buFont typeface="Arial" panose="020B0604020202020204" pitchFamily="34" charset="0"/>
              <a:buChar char="•"/>
            </a:pPr>
            <a:r>
              <a:rPr lang="en-US" sz="1400" b="0" i="0" u="none" strike="noStrike" baseline="0" dirty="0">
                <a:solidFill>
                  <a:schemeClr val="accent1">
                    <a:lumMod val="50000"/>
                  </a:schemeClr>
                </a:solidFill>
                <a:latin typeface="Open Sans" panose="020B0606030504020204" pitchFamily="34" charset="0"/>
              </a:rPr>
              <a:t>Establishing good relations with parents, residents, businesses NGO’s, special interest and advocacy groups, as well as with local government, is critical </a:t>
            </a:r>
          </a:p>
        </p:txBody>
      </p:sp>
      <p:sp>
        <p:nvSpPr>
          <p:cNvPr id="13" name="TextBox 12">
            <a:extLst>
              <a:ext uri="{FF2B5EF4-FFF2-40B4-BE49-F238E27FC236}">
                <a16:creationId xmlns:a16="http://schemas.microsoft.com/office/drawing/2014/main" id="{0B215555-4C5F-4F19-BC7C-C28194FAEA86}"/>
              </a:ext>
            </a:extLst>
          </p:cNvPr>
          <p:cNvSpPr txBox="1"/>
          <p:nvPr/>
        </p:nvSpPr>
        <p:spPr>
          <a:xfrm>
            <a:off x="3484596" y="760328"/>
            <a:ext cx="5349108" cy="1384995"/>
          </a:xfrm>
          <a:prstGeom prst="rect">
            <a:avLst/>
          </a:prstGeom>
          <a:noFill/>
        </p:spPr>
        <p:txBody>
          <a:bodyPr wrap="square">
            <a:spAutoFit/>
          </a:bodyPr>
          <a:lstStyle/>
          <a:p>
            <a:pPr marL="285750" indent="-285750">
              <a:buFont typeface="Arial" panose="020B0604020202020204" pitchFamily="34" charset="0"/>
              <a:buChar char="•"/>
            </a:pPr>
            <a:endParaRPr lang="en-US" sz="1400" dirty="0">
              <a:solidFill>
                <a:schemeClr val="accent1">
                  <a:lumMod val="50000"/>
                </a:schemeClr>
              </a:solidFill>
              <a:latin typeface="Open Sans" panose="020B0606030504020204" pitchFamily="34" charset="0"/>
            </a:endParaRPr>
          </a:p>
          <a:p>
            <a:pPr marL="285750" indent="-285750">
              <a:buFont typeface="Arial" panose="020B0604020202020204" pitchFamily="34" charset="0"/>
              <a:buChar char="•"/>
            </a:pPr>
            <a:r>
              <a:rPr lang="en-US" sz="1400" dirty="0">
                <a:solidFill>
                  <a:schemeClr val="accent1">
                    <a:lumMod val="50000"/>
                  </a:schemeClr>
                </a:solidFill>
                <a:latin typeface="Open Sans" panose="020B0606030504020204" pitchFamily="34" charset="0"/>
              </a:rPr>
              <a:t>C</a:t>
            </a:r>
            <a:r>
              <a:rPr lang="en-US" sz="1400" b="0" i="0" u="none" strike="noStrike" baseline="0" dirty="0">
                <a:solidFill>
                  <a:schemeClr val="accent1">
                    <a:lumMod val="50000"/>
                  </a:schemeClr>
                </a:solidFill>
                <a:latin typeface="Open Sans" panose="020B0606030504020204" pitchFamily="34" charset="0"/>
              </a:rPr>
              <a:t>ommunity partners can offer insights but can also benefit from students’ attention, cooperative research and creativity</a:t>
            </a:r>
          </a:p>
          <a:p>
            <a:pPr marL="285750" indent="-285750">
              <a:buFont typeface="Arial" panose="020B0604020202020204" pitchFamily="34" charset="0"/>
              <a:buChar char="•"/>
            </a:pPr>
            <a:endParaRPr lang="en-US" sz="1400" dirty="0">
              <a:solidFill>
                <a:schemeClr val="accent1">
                  <a:lumMod val="50000"/>
                </a:schemeClr>
              </a:solidFill>
              <a:latin typeface="Open Sans" panose="020B0606030504020204" pitchFamily="34" charset="0"/>
            </a:endParaRPr>
          </a:p>
          <a:p>
            <a:pPr marL="285750" indent="-285750">
              <a:buFont typeface="Arial" panose="020B0604020202020204" pitchFamily="34" charset="0"/>
              <a:buChar char="•"/>
            </a:pPr>
            <a:r>
              <a:rPr lang="en-US" sz="1400" dirty="0">
                <a:solidFill>
                  <a:schemeClr val="accent1">
                    <a:lumMod val="50000"/>
                  </a:schemeClr>
                </a:solidFill>
                <a:latin typeface="Open Sans" panose="020B0606030504020204" pitchFamily="34" charset="0"/>
              </a:rPr>
              <a:t>L</a:t>
            </a:r>
            <a:r>
              <a:rPr lang="en-US" sz="1400" b="0" i="0" u="none" strike="noStrike" baseline="0" dirty="0">
                <a:solidFill>
                  <a:schemeClr val="accent1">
                    <a:lumMod val="50000"/>
                  </a:schemeClr>
                </a:solidFill>
                <a:latin typeface="Open Sans" panose="020B0606030504020204" pitchFamily="34" charset="0"/>
              </a:rPr>
              <a:t>ocal community as a living lab or an outdoor classroom</a:t>
            </a:r>
            <a:endParaRPr lang="en-GB" sz="1400" dirty="0">
              <a:solidFill>
                <a:schemeClr val="accent1">
                  <a:lumMod val="50000"/>
                </a:schemeClr>
              </a:solidFill>
            </a:endParaRPr>
          </a:p>
        </p:txBody>
      </p:sp>
      <p:sp>
        <p:nvSpPr>
          <p:cNvPr id="8" name="TextBox 7">
            <a:extLst>
              <a:ext uri="{FF2B5EF4-FFF2-40B4-BE49-F238E27FC236}">
                <a16:creationId xmlns:a16="http://schemas.microsoft.com/office/drawing/2014/main" id="{BF5E330F-EF93-4EDD-8295-9C52B903EF15}"/>
              </a:ext>
            </a:extLst>
          </p:cNvPr>
          <p:cNvSpPr txBox="1"/>
          <p:nvPr/>
        </p:nvSpPr>
        <p:spPr>
          <a:xfrm>
            <a:off x="247373" y="440127"/>
            <a:ext cx="4324627" cy="584775"/>
          </a:xfrm>
          <a:prstGeom prst="rect">
            <a:avLst/>
          </a:prstGeom>
          <a:noFill/>
        </p:spPr>
        <p:txBody>
          <a:bodyPr wrap="square">
            <a:spAutoFit/>
          </a:bodyPr>
          <a:lstStyle/>
          <a:p>
            <a:r>
              <a:rPr lang="en-US" sz="1800" b="1" i="0" u="none" strike="noStrike" baseline="0" dirty="0">
                <a:solidFill>
                  <a:srgbClr val="00B0F0"/>
                </a:solidFill>
                <a:latin typeface="Open Sans" panose="020B0606030504020204" pitchFamily="34" charset="0"/>
              </a:rPr>
              <a:t>Community-Connections • </a:t>
            </a:r>
          </a:p>
          <a:p>
            <a:endParaRPr lang="en-US" sz="1400" b="0" i="0" u="none" strike="noStrike" baseline="0" dirty="0">
              <a:solidFill>
                <a:schemeClr val="tx2"/>
              </a:solidFill>
              <a:latin typeface="Open Sans" panose="020B0606030504020204" pitchFamily="34" charset="0"/>
            </a:endParaRPr>
          </a:p>
        </p:txBody>
      </p:sp>
    </p:spTree>
    <p:extLst>
      <p:ext uri="{BB962C8B-B14F-4D97-AF65-F5344CB8AC3E}">
        <p14:creationId xmlns:p14="http://schemas.microsoft.com/office/powerpoint/2010/main" val="22369894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656D02E3-A314-41FB-A53B-199433036156}"/>
              </a:ext>
            </a:extLst>
          </p:cNvPr>
          <p:cNvPicPr>
            <a:picLocks noGrp="1" noChangeAspect="1"/>
          </p:cNvPicPr>
          <p:nvPr>
            <p:ph sz="half" idx="1"/>
          </p:nvPr>
        </p:nvPicPr>
        <p:blipFill>
          <a:blip r:embed="rId3"/>
          <a:stretch>
            <a:fillRect/>
          </a:stretch>
        </p:blipFill>
        <p:spPr>
          <a:xfrm>
            <a:off x="8080" y="2688459"/>
            <a:ext cx="4563920" cy="3584290"/>
          </a:xfrm>
        </p:spPr>
      </p:pic>
      <p:sp>
        <p:nvSpPr>
          <p:cNvPr id="5" name="Slide Number Placeholder 4">
            <a:extLst>
              <a:ext uri="{FF2B5EF4-FFF2-40B4-BE49-F238E27FC236}">
                <a16:creationId xmlns:a16="http://schemas.microsoft.com/office/drawing/2014/main" id="{70344CAE-6D74-40EE-A5C2-990925BE70F3}"/>
              </a:ext>
            </a:extLst>
          </p:cNvPr>
          <p:cNvSpPr>
            <a:spLocks noGrp="1"/>
          </p:cNvSpPr>
          <p:nvPr>
            <p:ph type="sldNum" sz="quarter" idx="12"/>
          </p:nvPr>
        </p:nvSpPr>
        <p:spPr/>
        <p:txBody>
          <a:bodyPr/>
          <a:lstStyle/>
          <a:p>
            <a:fld id="{0DE442BE-4C4B-4B91-BC5D-D41ACD87F207}" type="slidenum">
              <a:rPr lang="en-GB" smtClean="0"/>
              <a:pPr/>
              <a:t>8</a:t>
            </a:fld>
            <a:endParaRPr lang="en-GB" dirty="0"/>
          </a:p>
        </p:txBody>
      </p:sp>
      <p:sp>
        <p:nvSpPr>
          <p:cNvPr id="7" name="Footer Placeholder 3">
            <a:extLst>
              <a:ext uri="{FF2B5EF4-FFF2-40B4-BE49-F238E27FC236}">
                <a16:creationId xmlns:a16="http://schemas.microsoft.com/office/drawing/2014/main" id="{7A327ACE-16B2-4B07-95EA-9FFA67FC214A}"/>
              </a:ext>
            </a:extLst>
          </p:cNvPr>
          <p:cNvSpPr>
            <a:spLocks noGrp="1"/>
          </p:cNvSpPr>
          <p:nvPr>
            <p:ph type="ftr" sz="quarter" idx="11"/>
          </p:nvPr>
        </p:nvSpPr>
        <p:spPr>
          <a:xfrm>
            <a:off x="3099150" y="6381551"/>
            <a:ext cx="3060000" cy="432000"/>
          </a:xfrm>
          <a:blipFill dpi="0" rotWithShape="1">
            <a:blip r:embed="rId4"/>
            <a:srcRect/>
            <a:stretch>
              <a:fillRect t="-1"/>
            </a:stretch>
          </a:blipFill>
        </p:spPr>
        <p:txBody>
          <a:bodyPr/>
          <a:lstStyle/>
          <a:p>
            <a:endParaRPr lang="en-GB" dirty="0"/>
          </a:p>
        </p:txBody>
      </p:sp>
      <p:sp>
        <p:nvSpPr>
          <p:cNvPr id="10" name="TextBox 9">
            <a:extLst>
              <a:ext uri="{FF2B5EF4-FFF2-40B4-BE49-F238E27FC236}">
                <a16:creationId xmlns:a16="http://schemas.microsoft.com/office/drawing/2014/main" id="{6FF19D85-0034-4366-BDD4-0F15ED5317E8}"/>
              </a:ext>
            </a:extLst>
          </p:cNvPr>
          <p:cNvSpPr txBox="1"/>
          <p:nvPr/>
        </p:nvSpPr>
        <p:spPr>
          <a:xfrm>
            <a:off x="5153936" y="1325244"/>
            <a:ext cx="3441424" cy="4185761"/>
          </a:xfrm>
          <a:prstGeom prst="rect">
            <a:avLst/>
          </a:prstGeom>
          <a:noFill/>
        </p:spPr>
        <p:txBody>
          <a:bodyPr wrap="square">
            <a:spAutoFit/>
          </a:bodyPr>
          <a:lstStyle/>
          <a:p>
            <a:endParaRPr lang="en-GB" sz="1400" b="0" i="0" u="none" strike="noStrike" baseline="0" dirty="0">
              <a:solidFill>
                <a:schemeClr val="accent1">
                  <a:lumMod val="50000"/>
                </a:schemeClr>
              </a:solidFill>
              <a:latin typeface="Open Sans" panose="020B0606030504020204" pitchFamily="34" charset="0"/>
            </a:endParaRPr>
          </a:p>
          <a:p>
            <a:pPr marL="285750" indent="-285750">
              <a:buFont typeface="Arial" panose="020B0604020202020204" pitchFamily="34" charset="0"/>
              <a:buChar char="•"/>
            </a:pPr>
            <a:r>
              <a:rPr lang="en-GB" sz="1400" b="0" i="0" u="none" strike="noStrike" baseline="0" dirty="0">
                <a:solidFill>
                  <a:schemeClr val="accent1">
                    <a:lumMod val="50000"/>
                  </a:schemeClr>
                </a:solidFill>
                <a:latin typeface="Open Sans" panose="020B0606030504020204" pitchFamily="34" charset="0"/>
              </a:rPr>
              <a:t>Professional development of teachers remains critical as they will need to:</a:t>
            </a:r>
          </a:p>
          <a:p>
            <a:pPr marL="742950" lvl="1" indent="-285750">
              <a:buFont typeface="Arial" panose="020B0604020202020204" pitchFamily="34" charset="0"/>
              <a:buChar char="•"/>
            </a:pPr>
            <a:r>
              <a:rPr lang="en-GB" sz="1400" b="0" i="0" u="none" strike="noStrike" baseline="0" dirty="0">
                <a:solidFill>
                  <a:schemeClr val="accent1">
                    <a:lumMod val="50000"/>
                  </a:schemeClr>
                </a:solidFill>
                <a:latin typeface="Open Sans" panose="020B0606030504020204" pitchFamily="34" charset="0"/>
              </a:rPr>
              <a:t>be able to work with a more open curriculum</a:t>
            </a:r>
            <a:endParaRPr lang="en-GB" sz="1400" dirty="0">
              <a:solidFill>
                <a:schemeClr val="accent1">
                  <a:lumMod val="50000"/>
                </a:schemeClr>
              </a:solidFill>
              <a:latin typeface="Open Sans" panose="020B0606030504020204" pitchFamily="34" charset="0"/>
            </a:endParaRPr>
          </a:p>
          <a:p>
            <a:pPr marL="742950" lvl="1" indent="-285750">
              <a:buFont typeface="Arial" panose="020B0604020202020204" pitchFamily="34" charset="0"/>
              <a:buChar char="•"/>
            </a:pPr>
            <a:r>
              <a:rPr lang="en-GB" sz="1400" b="0" i="0" u="none" strike="noStrike" baseline="0" dirty="0">
                <a:solidFill>
                  <a:schemeClr val="accent1">
                    <a:lumMod val="50000"/>
                  </a:schemeClr>
                </a:solidFill>
                <a:latin typeface="Open Sans" panose="020B0606030504020204" pitchFamily="34" charset="0"/>
              </a:rPr>
              <a:t>broker community-school relationships,</a:t>
            </a:r>
          </a:p>
          <a:p>
            <a:pPr marL="742950" lvl="1" indent="-285750">
              <a:buFont typeface="Arial" panose="020B0604020202020204" pitchFamily="34" charset="0"/>
              <a:buChar char="•"/>
            </a:pPr>
            <a:r>
              <a:rPr lang="en-GB" sz="1400" b="0" i="0" u="none" strike="noStrike" baseline="0" dirty="0">
                <a:solidFill>
                  <a:schemeClr val="accent1">
                    <a:lumMod val="50000"/>
                  </a:schemeClr>
                </a:solidFill>
                <a:latin typeface="Open Sans" panose="020B0606030504020204" pitchFamily="34" charset="0"/>
              </a:rPr>
              <a:t>work with a range of disciplinary vantage points alongside their own</a:t>
            </a:r>
          </a:p>
          <a:p>
            <a:endParaRPr lang="en-GB" sz="1400" b="0" i="0" u="none" strike="noStrike" baseline="0" dirty="0">
              <a:solidFill>
                <a:schemeClr val="accent1">
                  <a:lumMod val="50000"/>
                </a:schemeClr>
              </a:solidFill>
              <a:latin typeface="Open Sans" panose="020B0606030504020204" pitchFamily="34" charset="0"/>
            </a:endParaRPr>
          </a:p>
          <a:p>
            <a:endParaRPr lang="en-GB" sz="1400" b="0" i="0" u="none" strike="noStrike" baseline="0" dirty="0">
              <a:solidFill>
                <a:schemeClr val="accent1">
                  <a:lumMod val="50000"/>
                </a:schemeClr>
              </a:solidFill>
              <a:latin typeface="Open Sans" panose="020B0606030504020204" pitchFamily="34" charset="0"/>
            </a:endParaRPr>
          </a:p>
          <a:p>
            <a:pPr marL="285750" indent="-285750">
              <a:buFont typeface="Arial" panose="020B0604020202020204" pitchFamily="34" charset="0"/>
              <a:buChar char="•"/>
            </a:pPr>
            <a:r>
              <a:rPr lang="en-GB" sz="1400" b="0" i="0" u="none" strike="noStrike" baseline="0" dirty="0">
                <a:solidFill>
                  <a:schemeClr val="accent1">
                    <a:lumMod val="50000"/>
                  </a:schemeClr>
                </a:solidFill>
                <a:latin typeface="Open Sans" panose="020B0606030504020204" pitchFamily="34" charset="0"/>
              </a:rPr>
              <a:t>Teachers and examiners also will need to become comfortable with alternative forms of assessment that pay attention to socio-emotional and embodied forms of learning </a:t>
            </a:r>
            <a:endParaRPr lang="en-GB" sz="1400" dirty="0">
              <a:solidFill>
                <a:schemeClr val="accent1">
                  <a:lumMod val="50000"/>
                </a:schemeClr>
              </a:solidFill>
            </a:endParaRPr>
          </a:p>
        </p:txBody>
      </p:sp>
      <p:sp>
        <p:nvSpPr>
          <p:cNvPr id="6" name="TextBox 5">
            <a:extLst>
              <a:ext uri="{FF2B5EF4-FFF2-40B4-BE49-F238E27FC236}">
                <a16:creationId xmlns:a16="http://schemas.microsoft.com/office/drawing/2014/main" id="{64904AD9-FFDA-4CD9-8501-627D64672367}"/>
              </a:ext>
            </a:extLst>
          </p:cNvPr>
          <p:cNvSpPr txBox="1"/>
          <p:nvPr/>
        </p:nvSpPr>
        <p:spPr>
          <a:xfrm>
            <a:off x="367748" y="136524"/>
            <a:ext cx="4204252" cy="2154436"/>
          </a:xfrm>
          <a:prstGeom prst="rect">
            <a:avLst/>
          </a:prstGeom>
          <a:noFill/>
        </p:spPr>
        <p:txBody>
          <a:bodyPr wrap="square">
            <a:spAutoFit/>
          </a:bodyPr>
          <a:lstStyle/>
          <a:p>
            <a:r>
              <a:rPr lang="en-GB" sz="1800" b="1" i="0" u="none" strike="noStrike" baseline="0" dirty="0">
                <a:solidFill>
                  <a:srgbClr val="E83C71"/>
                </a:solidFill>
                <a:latin typeface="Open Sans" panose="020B0606030504020204" pitchFamily="34" charset="0"/>
              </a:rPr>
              <a:t>Capacity Building • </a:t>
            </a:r>
          </a:p>
          <a:p>
            <a:endParaRPr lang="en-GB" b="1" dirty="0">
              <a:solidFill>
                <a:schemeClr val="accent1">
                  <a:lumMod val="50000"/>
                </a:schemeClr>
              </a:solidFill>
              <a:latin typeface="Open Sans" panose="020B0606030504020204" pitchFamily="34" charset="0"/>
            </a:endParaRPr>
          </a:p>
          <a:p>
            <a:pPr marL="285750" indent="-285750">
              <a:buFont typeface="Arial" panose="020B0604020202020204" pitchFamily="34" charset="0"/>
              <a:buChar char="•"/>
            </a:pPr>
            <a:r>
              <a:rPr lang="en-GB" sz="1400" dirty="0">
                <a:solidFill>
                  <a:schemeClr val="accent1">
                    <a:lumMod val="50000"/>
                  </a:schemeClr>
                </a:solidFill>
                <a:latin typeface="Open Sans" panose="020B0606030504020204" pitchFamily="34" charset="0"/>
              </a:rPr>
              <a:t>A</a:t>
            </a:r>
            <a:r>
              <a:rPr lang="en-GB" sz="1400" b="0" i="0" u="none" strike="noStrike" baseline="0" dirty="0">
                <a:solidFill>
                  <a:schemeClr val="accent1">
                    <a:lumMod val="50000"/>
                  </a:schemeClr>
                </a:solidFill>
                <a:latin typeface="Open Sans" panose="020B0606030504020204" pitchFamily="34" charset="0"/>
              </a:rPr>
              <a:t>ll those working in schools, not only teachers, but also those cleaning the building, running the school canteen etc, will need to have the competences needed to support such learning and contribute to the ethos a school aspires to realise</a:t>
            </a:r>
          </a:p>
          <a:p>
            <a:endParaRPr lang="en-GB" sz="1400" b="0" i="0" u="none" strike="noStrike" baseline="0" dirty="0">
              <a:solidFill>
                <a:schemeClr val="accent1">
                  <a:lumMod val="50000"/>
                </a:schemeClr>
              </a:solidFill>
              <a:latin typeface="Open Sans" panose="020B0606030504020204" pitchFamily="34" charset="0"/>
            </a:endParaRPr>
          </a:p>
        </p:txBody>
      </p:sp>
    </p:spTree>
    <p:extLst>
      <p:ext uri="{BB962C8B-B14F-4D97-AF65-F5344CB8AC3E}">
        <p14:creationId xmlns:p14="http://schemas.microsoft.com/office/powerpoint/2010/main" val="20669054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45FD4-3FD5-4825-8385-9BD178E0D354}"/>
              </a:ext>
            </a:extLst>
          </p:cNvPr>
          <p:cNvSpPr>
            <a:spLocks noGrp="1"/>
          </p:cNvSpPr>
          <p:nvPr>
            <p:ph type="title"/>
          </p:nvPr>
        </p:nvSpPr>
        <p:spPr/>
        <p:txBody>
          <a:bodyPr/>
          <a:lstStyle/>
          <a:p>
            <a:r>
              <a:rPr lang="en-GB"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Critical case studies</a:t>
            </a:r>
          </a:p>
        </p:txBody>
      </p:sp>
      <p:sp>
        <p:nvSpPr>
          <p:cNvPr id="5" name="Slide Number Placeholder 4">
            <a:extLst>
              <a:ext uri="{FF2B5EF4-FFF2-40B4-BE49-F238E27FC236}">
                <a16:creationId xmlns:a16="http://schemas.microsoft.com/office/drawing/2014/main" id="{70344CAE-6D74-40EE-A5C2-990925BE70F3}"/>
              </a:ext>
            </a:extLst>
          </p:cNvPr>
          <p:cNvSpPr>
            <a:spLocks noGrp="1"/>
          </p:cNvSpPr>
          <p:nvPr>
            <p:ph type="sldNum" sz="quarter" idx="12"/>
          </p:nvPr>
        </p:nvSpPr>
        <p:spPr/>
        <p:txBody>
          <a:bodyPr/>
          <a:lstStyle/>
          <a:p>
            <a:fld id="{0DE442BE-4C4B-4B91-BC5D-D41ACD87F207}" type="slidenum">
              <a:rPr lang="en-GB" smtClean="0"/>
              <a:pPr/>
              <a:t>9</a:t>
            </a:fld>
            <a:endParaRPr lang="en-GB" dirty="0"/>
          </a:p>
        </p:txBody>
      </p:sp>
      <p:sp>
        <p:nvSpPr>
          <p:cNvPr id="7" name="Footer Placeholder 3">
            <a:extLst>
              <a:ext uri="{FF2B5EF4-FFF2-40B4-BE49-F238E27FC236}">
                <a16:creationId xmlns:a16="http://schemas.microsoft.com/office/drawing/2014/main" id="{7A327ACE-16B2-4B07-95EA-9FFA67FC214A}"/>
              </a:ext>
            </a:extLst>
          </p:cNvPr>
          <p:cNvSpPr>
            <a:spLocks noGrp="1"/>
          </p:cNvSpPr>
          <p:nvPr>
            <p:ph type="ftr" sz="quarter" idx="11"/>
          </p:nvPr>
        </p:nvSpPr>
        <p:spPr>
          <a:xfrm>
            <a:off x="3099150" y="6381551"/>
            <a:ext cx="3060000" cy="432000"/>
          </a:xfrm>
          <a:blipFill dpi="0" rotWithShape="1">
            <a:blip r:embed="rId3"/>
            <a:srcRect/>
            <a:stretch>
              <a:fillRect t="-1"/>
            </a:stretch>
          </a:blipFill>
        </p:spPr>
        <p:txBody>
          <a:bodyPr/>
          <a:lstStyle/>
          <a:p>
            <a:endParaRPr lang="en-GB" dirty="0"/>
          </a:p>
        </p:txBody>
      </p:sp>
      <p:sp>
        <p:nvSpPr>
          <p:cNvPr id="8" name="TextBox 7">
            <a:extLst>
              <a:ext uri="{FF2B5EF4-FFF2-40B4-BE49-F238E27FC236}">
                <a16:creationId xmlns:a16="http://schemas.microsoft.com/office/drawing/2014/main" id="{328B89B8-D7DF-48CD-AECA-F3B0E5B119E6}"/>
              </a:ext>
            </a:extLst>
          </p:cNvPr>
          <p:cNvSpPr txBox="1"/>
          <p:nvPr/>
        </p:nvSpPr>
        <p:spPr>
          <a:xfrm>
            <a:off x="320970" y="1550086"/>
            <a:ext cx="8502059" cy="3877985"/>
          </a:xfrm>
          <a:prstGeom prst="rect">
            <a:avLst/>
          </a:prstGeom>
          <a:noFill/>
        </p:spPr>
        <p:txBody>
          <a:bodyPr wrap="square">
            <a:spAutoFit/>
          </a:bodyPr>
          <a:lstStyle/>
          <a:p>
            <a:r>
              <a:rPr lang="en-US" sz="1800" b="0" i="0" u="none" strike="noStrike" baseline="0" dirty="0">
                <a:solidFill>
                  <a:schemeClr val="accent1">
                    <a:lumMod val="50000"/>
                  </a:schemeClr>
                </a:solidFill>
                <a:latin typeface="Open Sans" panose="020B0606030504020204" pitchFamily="34" charset="0"/>
              </a:rPr>
              <a:t>Schools engaging with a WSA from sixteen countries have contributed to the report.</a:t>
            </a:r>
          </a:p>
          <a:p>
            <a:endParaRPr lang="en-US" dirty="0">
              <a:solidFill>
                <a:schemeClr val="accent1">
                  <a:lumMod val="50000"/>
                </a:schemeClr>
              </a:solidFill>
              <a:latin typeface="Open Sans" panose="020B0606030504020204" pitchFamily="34" charset="0"/>
            </a:endParaRPr>
          </a:p>
          <a:p>
            <a:endParaRPr lang="en-US" dirty="0">
              <a:solidFill>
                <a:schemeClr val="accent1">
                  <a:lumMod val="50000"/>
                </a:schemeClr>
              </a:solidFill>
              <a:latin typeface="Open Sans" panose="020B0606030504020204" pitchFamily="34" charset="0"/>
            </a:endParaRPr>
          </a:p>
          <a:p>
            <a:endParaRPr lang="en-US" dirty="0">
              <a:solidFill>
                <a:schemeClr val="accent1">
                  <a:lumMod val="50000"/>
                </a:schemeClr>
              </a:solidFill>
              <a:latin typeface="Open Sans" panose="020B0606030504020204" pitchFamily="34" charset="0"/>
            </a:endParaRPr>
          </a:p>
          <a:p>
            <a:endParaRPr lang="en-US" dirty="0">
              <a:solidFill>
                <a:schemeClr val="accent1">
                  <a:lumMod val="50000"/>
                </a:schemeClr>
              </a:solidFill>
              <a:latin typeface="Open Sans" panose="020B0606030504020204" pitchFamily="34" charset="0"/>
            </a:endParaRPr>
          </a:p>
          <a:p>
            <a:endParaRPr lang="en-US" dirty="0">
              <a:solidFill>
                <a:schemeClr val="accent1">
                  <a:lumMod val="50000"/>
                </a:schemeClr>
              </a:solidFill>
              <a:latin typeface="Open Sans" panose="020B0606030504020204" pitchFamily="34" charset="0"/>
            </a:endParaRPr>
          </a:p>
          <a:p>
            <a:endParaRPr lang="en-US" dirty="0">
              <a:solidFill>
                <a:schemeClr val="accent1">
                  <a:lumMod val="50000"/>
                </a:schemeClr>
              </a:solidFill>
              <a:latin typeface="Open Sans" panose="020B0606030504020204" pitchFamily="34" charset="0"/>
            </a:endParaRPr>
          </a:p>
          <a:p>
            <a:endParaRPr lang="en-US" dirty="0">
              <a:solidFill>
                <a:schemeClr val="accent1">
                  <a:lumMod val="50000"/>
                </a:schemeClr>
              </a:solidFill>
              <a:latin typeface="Open Sans" panose="020B0606030504020204" pitchFamily="34" charset="0"/>
            </a:endParaRPr>
          </a:p>
          <a:p>
            <a:endParaRPr lang="en-US" dirty="0">
              <a:solidFill>
                <a:schemeClr val="accent1">
                  <a:lumMod val="50000"/>
                </a:schemeClr>
              </a:solidFill>
              <a:latin typeface="Open Sans" panose="020B0606030504020204" pitchFamily="34" charset="0"/>
            </a:endParaRPr>
          </a:p>
          <a:p>
            <a:endParaRPr lang="en-US" dirty="0">
              <a:solidFill>
                <a:schemeClr val="accent1">
                  <a:lumMod val="50000"/>
                </a:schemeClr>
              </a:solidFill>
              <a:latin typeface="Open Sans" panose="020B0606030504020204" pitchFamily="34" charset="0"/>
            </a:endParaRPr>
          </a:p>
          <a:p>
            <a:r>
              <a:rPr lang="en-US" sz="1600" dirty="0">
                <a:solidFill>
                  <a:schemeClr val="accent1">
                    <a:lumMod val="50000"/>
                  </a:schemeClr>
                </a:solidFill>
                <a:latin typeface="Open Sans" panose="020B0606030504020204" pitchFamily="34" charset="0"/>
              </a:rPr>
              <a:t>Limitations meant 10 have been included in the printed version – the rest will be published online at </a:t>
            </a:r>
            <a:r>
              <a:rPr lang="en-US" sz="1600" b="0" i="0" u="none" strike="noStrike" baseline="0" dirty="0">
                <a:solidFill>
                  <a:schemeClr val="accent1">
                    <a:lumMod val="50000"/>
                  </a:schemeClr>
                </a:solidFill>
                <a:latin typeface="Open Sans" panose="020B0606030504020204" pitchFamily="34" charset="0"/>
                <a:hlinkClick r:id="rId4"/>
              </a:rPr>
              <a:t>www.wur.nl/wholeschoolapproach</a:t>
            </a:r>
            <a:endParaRPr lang="en-US" sz="1600" b="0" i="0" u="none" strike="noStrike" baseline="0" dirty="0">
              <a:solidFill>
                <a:schemeClr val="accent1">
                  <a:lumMod val="50000"/>
                </a:schemeClr>
              </a:solidFill>
              <a:latin typeface="Open Sans" panose="020B0606030504020204" pitchFamily="34" charset="0"/>
            </a:endParaRPr>
          </a:p>
          <a:p>
            <a:r>
              <a:rPr lang="en-US" sz="1600" b="0" i="0" u="none" strike="noStrike" baseline="0" dirty="0">
                <a:solidFill>
                  <a:schemeClr val="accent1">
                    <a:lumMod val="50000"/>
                  </a:schemeClr>
                </a:solidFill>
                <a:latin typeface="Open Sans" panose="020B0606030504020204" pitchFamily="34" charset="0"/>
              </a:rPr>
              <a:t> </a:t>
            </a:r>
            <a:r>
              <a:rPr lang="en-US" sz="1600" dirty="0">
                <a:solidFill>
                  <a:schemeClr val="accent1">
                    <a:lumMod val="50000"/>
                  </a:schemeClr>
                </a:solidFill>
                <a:latin typeface="Open Sans" panose="020B0606030504020204" pitchFamily="34" charset="0"/>
              </a:rPr>
              <a:t> </a:t>
            </a:r>
            <a:endParaRPr lang="en-GB" sz="1600" dirty="0">
              <a:solidFill>
                <a:schemeClr val="accent1">
                  <a:lumMod val="50000"/>
                </a:schemeClr>
              </a:solidFill>
            </a:endParaRPr>
          </a:p>
        </p:txBody>
      </p:sp>
      <p:sp>
        <p:nvSpPr>
          <p:cNvPr id="9" name="TextBox 8">
            <a:extLst>
              <a:ext uri="{FF2B5EF4-FFF2-40B4-BE49-F238E27FC236}">
                <a16:creationId xmlns:a16="http://schemas.microsoft.com/office/drawing/2014/main" id="{83D75C9B-0888-4C9C-BF5B-342306D9B11F}"/>
              </a:ext>
            </a:extLst>
          </p:cNvPr>
          <p:cNvSpPr txBox="1"/>
          <p:nvPr/>
        </p:nvSpPr>
        <p:spPr>
          <a:xfrm>
            <a:off x="436525" y="2690334"/>
            <a:ext cx="2583857" cy="1200329"/>
          </a:xfrm>
          <a:prstGeom prst="rect">
            <a:avLst/>
          </a:prstGeom>
          <a:noFill/>
        </p:spPr>
        <p:txBody>
          <a:bodyPr wrap="square">
            <a:spAutoFit/>
          </a:bodyPr>
          <a:lstStyle/>
          <a:p>
            <a:pPr marL="342900" indent="-342900">
              <a:buFont typeface="+mj-lt"/>
              <a:buAutoNum type="arabicPeriod"/>
            </a:pPr>
            <a:r>
              <a:rPr lang="en-US" sz="1800" b="1" i="0" u="none" strike="noStrike" baseline="0" dirty="0">
                <a:solidFill>
                  <a:schemeClr val="accent2"/>
                </a:solidFill>
                <a:latin typeface="Open Sans" panose="020B0606030504020204" pitchFamily="34" charset="0"/>
              </a:rPr>
              <a:t>Japan</a:t>
            </a:r>
          </a:p>
          <a:p>
            <a:pPr marL="342900" indent="-342900">
              <a:buFont typeface="+mj-lt"/>
              <a:buAutoNum type="arabicPeriod"/>
            </a:pPr>
            <a:r>
              <a:rPr lang="en-US" sz="1800" b="1" i="0" u="none" strike="noStrike" baseline="0" dirty="0">
                <a:solidFill>
                  <a:schemeClr val="accent2"/>
                </a:solidFill>
                <a:latin typeface="Open Sans" panose="020B0606030504020204" pitchFamily="34" charset="0"/>
              </a:rPr>
              <a:t>The Netherlands</a:t>
            </a:r>
          </a:p>
          <a:p>
            <a:pPr marL="342900" indent="-342900">
              <a:buFont typeface="+mj-lt"/>
              <a:buAutoNum type="arabicPeriod"/>
            </a:pPr>
            <a:r>
              <a:rPr lang="en-US" sz="1800" b="1" i="0" u="none" strike="noStrike" baseline="0" dirty="0">
                <a:solidFill>
                  <a:schemeClr val="accent2"/>
                </a:solidFill>
                <a:latin typeface="Open Sans" panose="020B0606030504020204" pitchFamily="34" charset="0"/>
              </a:rPr>
              <a:t>Mongolia</a:t>
            </a:r>
          </a:p>
          <a:p>
            <a:pPr marL="342900" indent="-342900">
              <a:buFont typeface="+mj-lt"/>
              <a:buAutoNum type="arabicPeriod"/>
            </a:pPr>
            <a:r>
              <a:rPr lang="en-US" sz="1800" b="1" i="0" u="none" strike="noStrike" baseline="0" dirty="0">
                <a:solidFill>
                  <a:schemeClr val="accent2"/>
                </a:solidFill>
                <a:latin typeface="Open Sans" panose="020B0606030504020204" pitchFamily="34" charset="0"/>
              </a:rPr>
              <a:t>USA</a:t>
            </a:r>
          </a:p>
        </p:txBody>
      </p:sp>
      <p:sp>
        <p:nvSpPr>
          <p:cNvPr id="10" name="TextBox 9">
            <a:extLst>
              <a:ext uri="{FF2B5EF4-FFF2-40B4-BE49-F238E27FC236}">
                <a16:creationId xmlns:a16="http://schemas.microsoft.com/office/drawing/2014/main" id="{A9011A0D-C212-476E-ABF4-F29080B40AD3}"/>
              </a:ext>
            </a:extLst>
          </p:cNvPr>
          <p:cNvSpPr txBox="1"/>
          <p:nvPr/>
        </p:nvSpPr>
        <p:spPr>
          <a:xfrm>
            <a:off x="5289203" y="2690335"/>
            <a:ext cx="2126343" cy="1200329"/>
          </a:xfrm>
          <a:prstGeom prst="rect">
            <a:avLst/>
          </a:prstGeom>
          <a:noFill/>
        </p:spPr>
        <p:txBody>
          <a:bodyPr wrap="square">
            <a:spAutoFit/>
          </a:bodyPr>
          <a:lstStyle/>
          <a:p>
            <a:pPr marL="342900" indent="-342900">
              <a:buFont typeface="+mj-lt"/>
              <a:buAutoNum type="arabicPeriod" startAt="9"/>
            </a:pPr>
            <a:r>
              <a:rPr lang="en-US" sz="1800" b="1" i="0" u="none" strike="noStrike" baseline="0" dirty="0">
                <a:solidFill>
                  <a:schemeClr val="accent2"/>
                </a:solidFill>
                <a:latin typeface="Open Sans" panose="020B0606030504020204" pitchFamily="34" charset="0"/>
              </a:rPr>
              <a:t>Norway</a:t>
            </a:r>
          </a:p>
          <a:p>
            <a:pPr marL="342900" indent="-342900">
              <a:buFont typeface="+mj-lt"/>
              <a:buAutoNum type="arabicPeriod" startAt="9"/>
            </a:pPr>
            <a:r>
              <a:rPr lang="en-US" sz="1800" b="1" i="0" u="none" strike="noStrike" baseline="0" dirty="0">
                <a:solidFill>
                  <a:schemeClr val="accent2"/>
                </a:solidFill>
                <a:latin typeface="Open Sans" panose="020B0606030504020204" pitchFamily="34" charset="0"/>
              </a:rPr>
              <a:t>Canada</a:t>
            </a:r>
          </a:p>
          <a:p>
            <a:pPr marL="342900" indent="-342900">
              <a:buFont typeface="+mj-lt"/>
              <a:buAutoNum type="arabicPeriod" startAt="9"/>
            </a:pPr>
            <a:r>
              <a:rPr lang="en-US" sz="1800" b="1" i="0" u="none" strike="noStrike" baseline="0" dirty="0">
                <a:solidFill>
                  <a:schemeClr val="accent2"/>
                </a:solidFill>
                <a:latin typeface="Open Sans" panose="020B0606030504020204" pitchFamily="34" charset="0"/>
              </a:rPr>
              <a:t>India</a:t>
            </a:r>
          </a:p>
          <a:p>
            <a:pPr marL="342900" indent="-342900">
              <a:buFont typeface="+mj-lt"/>
              <a:buAutoNum type="arabicPeriod" startAt="9"/>
            </a:pPr>
            <a:r>
              <a:rPr lang="en-US" sz="1800" b="1" i="0" u="none" strike="noStrike" baseline="0" dirty="0">
                <a:solidFill>
                  <a:schemeClr val="accent2"/>
                </a:solidFill>
                <a:latin typeface="Open Sans" panose="020B0606030504020204" pitchFamily="34" charset="0"/>
              </a:rPr>
              <a:t>Hongkong</a:t>
            </a:r>
          </a:p>
        </p:txBody>
      </p:sp>
      <p:sp>
        <p:nvSpPr>
          <p:cNvPr id="11" name="TextBox 10">
            <a:extLst>
              <a:ext uri="{FF2B5EF4-FFF2-40B4-BE49-F238E27FC236}">
                <a16:creationId xmlns:a16="http://schemas.microsoft.com/office/drawing/2014/main" id="{70118958-38E3-4E28-A250-B84F1735E5E4}"/>
              </a:ext>
            </a:extLst>
          </p:cNvPr>
          <p:cNvSpPr txBox="1"/>
          <p:nvPr/>
        </p:nvSpPr>
        <p:spPr>
          <a:xfrm>
            <a:off x="2962116" y="2690335"/>
            <a:ext cx="2126343" cy="1477328"/>
          </a:xfrm>
          <a:prstGeom prst="rect">
            <a:avLst/>
          </a:prstGeom>
          <a:noFill/>
        </p:spPr>
        <p:txBody>
          <a:bodyPr wrap="square">
            <a:spAutoFit/>
          </a:bodyPr>
          <a:lstStyle/>
          <a:p>
            <a:pPr marL="342900" indent="-342900">
              <a:buFont typeface="+mj-lt"/>
              <a:buAutoNum type="arabicPeriod" startAt="5"/>
            </a:pPr>
            <a:r>
              <a:rPr lang="en-US" sz="1800" b="1" i="0" u="none" strike="noStrike" baseline="0" dirty="0">
                <a:solidFill>
                  <a:schemeClr val="accent2"/>
                </a:solidFill>
                <a:latin typeface="Open Sans" panose="020B0606030504020204" pitchFamily="34" charset="0"/>
              </a:rPr>
              <a:t>South Africa</a:t>
            </a:r>
          </a:p>
          <a:p>
            <a:pPr marL="342900" indent="-342900">
              <a:buFont typeface="+mj-lt"/>
              <a:buAutoNum type="arabicPeriod" startAt="5"/>
            </a:pPr>
            <a:r>
              <a:rPr lang="en-US" sz="1800" b="1" i="0" u="none" strike="noStrike" baseline="0" dirty="0">
                <a:solidFill>
                  <a:schemeClr val="accent2"/>
                </a:solidFill>
                <a:latin typeface="Open Sans" panose="020B0606030504020204" pitchFamily="34" charset="0"/>
              </a:rPr>
              <a:t>Cyprus</a:t>
            </a:r>
          </a:p>
          <a:p>
            <a:pPr marL="342900" indent="-342900">
              <a:buFont typeface="+mj-lt"/>
              <a:buAutoNum type="arabicPeriod" startAt="5"/>
            </a:pPr>
            <a:r>
              <a:rPr lang="en-US" sz="1800" b="1" i="0" u="none" strike="noStrike" baseline="0" dirty="0">
                <a:solidFill>
                  <a:schemeClr val="accent2"/>
                </a:solidFill>
                <a:latin typeface="Open Sans" panose="020B0606030504020204" pitchFamily="34" charset="0"/>
              </a:rPr>
              <a:t>Uruguay</a:t>
            </a:r>
          </a:p>
          <a:p>
            <a:pPr marL="342900" indent="-342900">
              <a:buFont typeface="+mj-lt"/>
              <a:buAutoNum type="arabicPeriod" startAt="5"/>
            </a:pPr>
            <a:r>
              <a:rPr lang="en-US" sz="1800" b="1" i="0" u="none" strike="noStrike" baseline="0" dirty="0">
                <a:solidFill>
                  <a:schemeClr val="accent2"/>
                </a:solidFill>
                <a:latin typeface="Open Sans" panose="020B0606030504020204" pitchFamily="34" charset="0"/>
              </a:rPr>
              <a:t>Kazakhstan</a:t>
            </a:r>
            <a:endParaRPr lang="en-GB" dirty="0"/>
          </a:p>
          <a:p>
            <a:pPr marL="342900" indent="-342900">
              <a:buFont typeface="+mj-lt"/>
              <a:buAutoNum type="arabicPeriod" startAt="5"/>
            </a:pPr>
            <a:endParaRPr lang="en-US" b="1" dirty="0">
              <a:solidFill>
                <a:schemeClr val="accent2"/>
              </a:solidFill>
              <a:latin typeface="Open Sans" panose="020B0606030504020204" pitchFamily="34" charset="0"/>
            </a:endParaRPr>
          </a:p>
        </p:txBody>
      </p:sp>
      <p:sp>
        <p:nvSpPr>
          <p:cNvPr id="13" name="TextBox 12">
            <a:extLst>
              <a:ext uri="{FF2B5EF4-FFF2-40B4-BE49-F238E27FC236}">
                <a16:creationId xmlns:a16="http://schemas.microsoft.com/office/drawing/2014/main" id="{EA982DEC-1390-4450-ABB5-BDD279A56ECB}"/>
              </a:ext>
            </a:extLst>
          </p:cNvPr>
          <p:cNvSpPr txBox="1"/>
          <p:nvPr/>
        </p:nvSpPr>
        <p:spPr>
          <a:xfrm>
            <a:off x="7167336" y="2690335"/>
            <a:ext cx="1976664" cy="1200329"/>
          </a:xfrm>
          <a:prstGeom prst="rect">
            <a:avLst/>
          </a:prstGeom>
          <a:noFill/>
        </p:spPr>
        <p:txBody>
          <a:bodyPr wrap="square">
            <a:spAutoFit/>
          </a:bodyPr>
          <a:lstStyle/>
          <a:p>
            <a:pPr marL="342900" indent="-342900">
              <a:buFont typeface="+mj-lt"/>
              <a:buAutoNum type="arabicPeriod" startAt="13"/>
            </a:pPr>
            <a:r>
              <a:rPr lang="en-US" sz="1800" b="1" i="0" u="none" strike="noStrike" baseline="0" dirty="0">
                <a:solidFill>
                  <a:schemeClr val="accent2"/>
                </a:solidFill>
                <a:latin typeface="Open Sans" panose="020B0606030504020204" pitchFamily="34" charset="0"/>
              </a:rPr>
              <a:t>UK</a:t>
            </a:r>
          </a:p>
          <a:p>
            <a:pPr marL="342900" indent="-342900">
              <a:buFont typeface="+mj-lt"/>
              <a:buAutoNum type="arabicPeriod" startAt="13"/>
            </a:pPr>
            <a:r>
              <a:rPr lang="en-US" sz="1800" b="1" i="0" u="none" strike="noStrike" baseline="0" dirty="0">
                <a:solidFill>
                  <a:schemeClr val="accent2"/>
                </a:solidFill>
                <a:latin typeface="Open Sans" panose="020B0606030504020204" pitchFamily="34" charset="0"/>
              </a:rPr>
              <a:t>Finland </a:t>
            </a:r>
          </a:p>
          <a:p>
            <a:pPr marL="342900" indent="-342900">
              <a:buFont typeface="+mj-lt"/>
              <a:buAutoNum type="arabicPeriod" startAt="13"/>
            </a:pPr>
            <a:r>
              <a:rPr lang="en-US" sz="1800" b="1" i="0" u="none" strike="noStrike" baseline="0" dirty="0">
                <a:solidFill>
                  <a:schemeClr val="accent2"/>
                </a:solidFill>
                <a:latin typeface="Open Sans" panose="020B0606030504020204" pitchFamily="34" charset="0"/>
              </a:rPr>
              <a:t>Turkiye</a:t>
            </a:r>
          </a:p>
          <a:p>
            <a:pPr marL="342900" indent="-342900">
              <a:buFont typeface="+mj-lt"/>
              <a:buAutoNum type="arabicPeriod" startAt="13"/>
            </a:pPr>
            <a:r>
              <a:rPr lang="en-US" sz="1800" b="1" i="0" u="none" strike="noStrike" baseline="0" dirty="0">
                <a:solidFill>
                  <a:schemeClr val="accent2"/>
                </a:solidFill>
                <a:latin typeface="Open Sans" panose="020B0606030504020204" pitchFamily="34" charset="0"/>
              </a:rPr>
              <a:t>Nepal</a:t>
            </a:r>
          </a:p>
        </p:txBody>
      </p:sp>
    </p:spTree>
    <p:extLst>
      <p:ext uri="{BB962C8B-B14F-4D97-AF65-F5344CB8AC3E}">
        <p14:creationId xmlns:p14="http://schemas.microsoft.com/office/powerpoint/2010/main" val="13305898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1790</TotalTime>
  <Words>3367</Words>
  <Application>Microsoft Office PowerPoint</Application>
  <PresentationFormat>On-screen Show (4:3)</PresentationFormat>
  <Paragraphs>291</Paragraphs>
  <Slides>29</Slides>
  <Notes>20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Arial</vt:lpstr>
      <vt:lpstr>Calibri</vt:lpstr>
      <vt:lpstr>Calibri Light</vt:lpstr>
      <vt:lpstr>DM Sans</vt:lpstr>
      <vt:lpstr>Montserrat</vt:lpstr>
      <vt:lpstr>Open Sans</vt:lpstr>
      <vt:lpstr>OpenSans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Critical case studies</vt:lpstr>
      <vt:lpstr>Critical case studies (to be published online)</vt:lpstr>
      <vt:lpstr>Critical case studies (to be published online)</vt:lpstr>
      <vt:lpstr>Critical case studies (to be published online)</vt:lpstr>
      <vt:lpstr>Critical case studies (to be published online)</vt:lpstr>
      <vt:lpstr>PowerPoint Presentation</vt:lpstr>
      <vt:lpstr>PowerPoint Presentation</vt:lpstr>
      <vt:lpstr>PowerPoint Presentation</vt:lpstr>
      <vt:lpstr>Synthesis of the critical case studies </vt:lpstr>
      <vt:lpstr>PowerPoint Presentation</vt:lpstr>
      <vt:lpstr>Synthesis of the critical case studies </vt:lpstr>
      <vt:lpstr>Synthesis – critical questions </vt:lpstr>
      <vt:lpstr>PowerPoint Presentation</vt:lpstr>
      <vt:lpstr>Thank you!</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Rosalie Gwen Mathie</dc:creator>
  <cp:lastModifiedBy>Rosalie Gwen Mathie</cp:lastModifiedBy>
  <cp:revision>11</cp:revision>
  <dcterms:created xsi:type="dcterms:W3CDTF">2022-03-24T11:36:30Z</dcterms:created>
  <dcterms:modified xsi:type="dcterms:W3CDTF">2022-03-27T11:00:29Z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0484126-3486-41a9-802e-7f1e2277276c_Enabled">
    <vt:lpwstr>true</vt:lpwstr>
  </property>
  <property fmtid="{D5CDD505-2E9C-101B-9397-08002B2CF9AE}" pid="3" name="MSIP_Label_d0484126-3486-41a9-802e-7f1e2277276c_SetDate">
    <vt:lpwstr>2022-03-24T11:36:30Z</vt:lpwstr>
  </property>
  <property fmtid="{D5CDD505-2E9C-101B-9397-08002B2CF9AE}" pid="4" name="MSIP_Label_d0484126-3486-41a9-802e-7f1e2277276c_Method">
    <vt:lpwstr>Standard</vt:lpwstr>
  </property>
  <property fmtid="{D5CDD505-2E9C-101B-9397-08002B2CF9AE}" pid="5" name="MSIP_Label_d0484126-3486-41a9-802e-7f1e2277276c_Name">
    <vt:lpwstr>d0484126-3486-41a9-802e-7f1e2277276c</vt:lpwstr>
  </property>
  <property fmtid="{D5CDD505-2E9C-101B-9397-08002B2CF9AE}" pid="6" name="MSIP_Label_d0484126-3486-41a9-802e-7f1e2277276c_SiteId">
    <vt:lpwstr>eec01f8e-737f-43e3-9ed5-f8a59913bd82</vt:lpwstr>
  </property>
  <property fmtid="{D5CDD505-2E9C-101B-9397-08002B2CF9AE}" pid="7" name="MSIP_Label_d0484126-3486-41a9-802e-7f1e2277276c_ActionId">
    <vt:lpwstr>f1606785-fd8d-4a8c-a9a6-133e9c9def6c</vt:lpwstr>
  </property>
  <property fmtid="{D5CDD505-2E9C-101B-9397-08002B2CF9AE}" pid="8" name="MSIP_Label_d0484126-3486-41a9-802e-7f1e2277276c_ContentBits">
    <vt:lpwstr>0</vt:lpwstr>
  </property>
</Properties>
</file>